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F32AB-1D66-4E72-A7A3-4ACB2ACC68C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YWeLs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1E692-5D95-45BF-B73F-5BBB129B165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ÅhPû</a:t>
            </a:r>
            <a:r>
              <a:rPr lang="en-IN" dirty="0"/>
              <a:t>\«p </a:t>
            </a:r>
            <a:r>
              <a:rPr lang="en-IN" dirty="0" err="1"/>
              <a:t>úYLUôL</a:t>
            </a:r>
            <a:r>
              <a:rPr lang="en-IN" dirty="0"/>
              <a:t> </a:t>
            </a:r>
            <a:r>
              <a:rPr lang="en-IN" dirty="0" err="1"/>
              <a:t>YkRYúW</a:t>
            </a:r>
            <a:endParaRPr lang="en-IN" dirty="0"/>
          </a:p>
          <a:p>
            <a:r>
              <a:rPr lang="en-IN" dirty="0"/>
              <a:t>Ad¡²VôL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YôÚúU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75946-B35C-4C3E-81AF-E27A1714EE91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YWeLs</a:t>
            </a:r>
            <a:r>
              <a:rPr lang="en-IN" dirty="0"/>
              <a:t> ¨û\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Rk§PúY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YpXûUVôúX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Wl×úU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3A402-BEE6-4798-830C-C09A9828AFDD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NûT«p</a:t>
            </a:r>
            <a:r>
              <a:rPr lang="en-IN" dirty="0"/>
              <a:t> </a:t>
            </a:r>
            <a:r>
              <a:rPr lang="en-IN" dirty="0" err="1"/>
              <a:t>AfNôWUôL</a:t>
            </a:r>
            <a:r>
              <a:rPr lang="en-IN" dirty="0"/>
              <a:t> </a:t>
            </a:r>
            <a:r>
              <a:rPr lang="en-IN" dirty="0" err="1"/>
              <a:t>YkRYúW</a:t>
            </a:r>
            <a:endParaRPr lang="en-IN" dirty="0"/>
          </a:p>
          <a:p>
            <a:r>
              <a:rPr lang="en-IN" dirty="0" err="1"/>
              <a:t>Aà</a:t>
            </a:r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SPjÕúU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78BD2-9EA4-4950-8181-516B47F76200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B«WUôn</a:t>
            </a:r>
            <a:r>
              <a:rPr lang="en-IN" dirty="0"/>
              <a:t> Y[</a:t>
            </a:r>
            <a:r>
              <a:rPr lang="en-IN" dirty="0" err="1"/>
              <a:t>okÕ</a:t>
            </a:r>
            <a:r>
              <a:rPr lang="en-IN" dirty="0"/>
              <a:t> </a:t>
            </a:r>
            <a:r>
              <a:rPr lang="en-IN" dirty="0" err="1"/>
              <a:t>ùTÚLúY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NûTL°p</a:t>
            </a:r>
            <a:r>
              <a:rPr lang="en-IN" dirty="0"/>
              <a:t> </a:t>
            </a:r>
            <a:r>
              <a:rPr lang="en-IN" dirty="0" err="1"/>
              <a:t>GÝkRÚÞúU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F753-D63B-432D-A803-8BDF3EC473B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UûX«p</a:t>
            </a:r>
            <a:r>
              <a:rPr lang="en-IN" dirty="0"/>
              <a:t> </a:t>
            </a:r>
            <a:r>
              <a:rPr lang="en-IN" dirty="0" err="1"/>
              <a:t>U¡ûUVôL</a:t>
            </a:r>
            <a:r>
              <a:rPr lang="en-IN" dirty="0"/>
              <a:t> </a:t>
            </a:r>
            <a:r>
              <a:rPr lang="en-IN" dirty="0" err="1"/>
              <a:t>YkRYúW</a:t>
            </a:r>
            <a:endParaRPr lang="en-IN" dirty="0"/>
          </a:p>
          <a:p>
            <a:r>
              <a:rPr lang="en-IN" dirty="0"/>
              <a:t>L²Ls ¨û\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0CC1E-BFF5-409D-B51F-DB14BE1B3A39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A©ú`LjRôp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Wl©úV</a:t>
            </a:r>
            <a:endParaRPr lang="en-IN" dirty="0"/>
          </a:p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AßYûPVôp</a:t>
            </a:r>
            <a:r>
              <a:rPr lang="en-IN" dirty="0"/>
              <a:t> §</a:t>
            </a:r>
            <a:r>
              <a:rPr lang="en-IN" dirty="0" err="1"/>
              <a:t>Úl§VôdÏúU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99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2021-02-09T09:33:03Z</dcterms:modified>
</cp:coreProperties>
</file>