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25755-7B13-401D-A6B3-D7B57DBD10AD}"/>
              </a:ext>
            </a:extLst>
          </p:cNvPr>
          <p:cNvSpPr txBox="1"/>
          <p:nvPr/>
        </p:nvSpPr>
        <p:spPr>
          <a:xfrm>
            <a:off x="3" y="539285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LojRûW</a:t>
            </a:r>
            <a:r>
              <a:rPr lang="en-IN" dirty="0"/>
              <a:t> </a:t>
            </a:r>
            <a:r>
              <a:rPr lang="en-IN" dirty="0" err="1"/>
              <a:t>Õ§lTÕm</a:t>
            </a:r>
            <a:r>
              <a:rPr lang="en-IN" dirty="0"/>
              <a:t> ¸</a:t>
            </a:r>
            <a:r>
              <a:rPr lang="en-IN" dirty="0" err="1"/>
              <a:t>ojR</a:t>
            </a:r>
            <a:r>
              <a:rPr lang="en-IN" dirty="0"/>
              <a:t>]m </a:t>
            </a:r>
            <a:r>
              <a:rPr lang="en-IN" dirty="0" err="1"/>
              <a:t>TiÔYÕm</a:t>
            </a:r>
            <a:endParaRPr lang="en-IN" dirty="0"/>
          </a:p>
          <a:p>
            <a:r>
              <a:rPr lang="en-IN" dirty="0" err="1"/>
              <a:t>GqY</a:t>
            </a:r>
            <a:r>
              <a:rPr lang="en-IN" dirty="0"/>
              <a:t>[Ü </a:t>
            </a:r>
            <a:r>
              <a:rPr lang="en-IN" dirty="0" err="1"/>
              <a:t>SpXÕ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A0057-E3D4-42C2-9D7F-EB51014B5A66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AÕ </a:t>
            </a:r>
            <a:r>
              <a:rPr lang="en-IN" dirty="0" err="1"/>
              <a:t>T¬ÑjRo</a:t>
            </a:r>
            <a:r>
              <a:rPr lang="en-IN" dirty="0"/>
              <a:t> </a:t>
            </a:r>
            <a:r>
              <a:rPr lang="en-IN" dirty="0" err="1"/>
              <a:t>YôNm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BXVm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1F0A3-3D94-47AA-AF2D-78C9911214D8}"/>
              </a:ext>
            </a:extLst>
          </p:cNvPr>
          <p:cNvSpPr txBox="1"/>
          <p:nvPr/>
        </p:nvSpPr>
        <p:spPr>
          <a:xfrm>
            <a:off x="0" y="574070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- 12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87727-18C3-45FC-A723-BF02A076D570}"/>
              </a:ext>
            </a:extLst>
          </p:cNvPr>
          <p:cNvSpPr txBox="1"/>
          <p:nvPr/>
        </p:nvSpPr>
        <p:spPr>
          <a:xfrm>
            <a:off x="0" y="538574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L°u</a:t>
            </a:r>
            <a:r>
              <a:rPr lang="en-IN" dirty="0"/>
              <a:t> </a:t>
            </a:r>
            <a:r>
              <a:rPr lang="en-IN" dirty="0" err="1"/>
              <a:t>LojRôúY</a:t>
            </a:r>
            <a:r>
              <a:rPr lang="en-IN" dirty="0"/>
              <a:t> </a:t>
            </a:r>
            <a:r>
              <a:rPr lang="en-IN" dirty="0" err="1"/>
              <a:t>Em</a:t>
            </a:r>
            <a:endParaRPr lang="en-IN" dirty="0"/>
          </a:p>
          <a:p>
            <a:r>
              <a:rPr lang="en-IN" dirty="0" err="1"/>
              <a:t>YôNvRXeLs</a:t>
            </a:r>
            <a:r>
              <a:rPr lang="en-IN" dirty="0"/>
              <a:t> </a:t>
            </a:r>
            <a:r>
              <a:rPr lang="en-IN" dirty="0" err="1"/>
              <a:t>GqY</a:t>
            </a:r>
            <a:r>
              <a:rPr lang="en-IN" dirty="0"/>
              <a:t>[Ü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C47E4-C4BD-45CE-89E3-ACB91A6FE6BE}"/>
              </a:ext>
            </a:extLst>
          </p:cNvPr>
          <p:cNvSpPr txBox="1"/>
          <p:nvPr/>
        </p:nvSpPr>
        <p:spPr>
          <a:xfrm>
            <a:off x="0" y="574070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úUuûUÙm</a:t>
            </a:r>
            <a:r>
              <a:rPr lang="en-IN" dirty="0"/>
              <a:t> </a:t>
            </a:r>
            <a:r>
              <a:rPr lang="en-IN" dirty="0" err="1"/>
              <a:t>CuTØUô</a:t>
            </a:r>
            <a:r>
              <a:rPr lang="en-IN" dirty="0"/>
              <a:t>]</a:t>
            </a:r>
            <a:r>
              <a:rPr lang="en-IN" dirty="0" err="1"/>
              <a:t>ûY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9A4B6-6A91-49A6-8A31-C7171A43772F}"/>
              </a:ext>
            </a:extLst>
          </p:cNvPr>
          <p:cNvSpPr txBox="1"/>
          <p:nvPr/>
        </p:nvSpPr>
        <p:spPr>
          <a:xfrm>
            <a:off x="0" y="539285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ÀPeL</a:t>
            </a:r>
            <a:r>
              <a:rPr lang="en-IN" dirty="0"/>
              <a:t>[</a:t>
            </a:r>
            <a:r>
              <a:rPr lang="en-IN" dirty="0" err="1"/>
              <a:t>iûP«p</a:t>
            </a:r>
            <a:endParaRPr lang="en-IN" dirty="0"/>
          </a:p>
          <a:p>
            <a:r>
              <a:rPr lang="en-IN" dirty="0" err="1"/>
              <a:t>AûPdLXôu</a:t>
            </a:r>
            <a:r>
              <a:rPr lang="en-IN" dirty="0"/>
              <a:t> </a:t>
            </a:r>
            <a:r>
              <a:rPr lang="en-IN" dirty="0" err="1"/>
              <a:t>ÏÚ®dÏ</a:t>
            </a:r>
            <a:r>
              <a:rPr lang="en-IN" dirty="0"/>
              <a:t> </a:t>
            </a:r>
            <a:r>
              <a:rPr lang="en-IN" dirty="0" err="1"/>
              <a:t>ÅúP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E098-0B16-46D8-9D15-53494B971DCE}"/>
              </a:ext>
            </a:extLst>
          </p:cNvPr>
          <p:cNvSpPr txBox="1"/>
          <p:nvPr/>
        </p:nvSpPr>
        <p:spPr>
          <a:xfrm>
            <a:off x="0" y="539665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NêLjRiûP«úX</a:t>
            </a:r>
            <a:endParaRPr lang="en-IN" dirty="0"/>
          </a:p>
          <a:p>
            <a:r>
              <a:rPr lang="en-IN" dirty="0" err="1"/>
              <a:t>RûL®Xôu</a:t>
            </a:r>
            <a:r>
              <a:rPr lang="en-IN" dirty="0"/>
              <a:t> </a:t>
            </a:r>
            <a:r>
              <a:rPr lang="en-IN" dirty="0" err="1"/>
              <a:t>ÏgÑdÏ</a:t>
            </a:r>
            <a:r>
              <a:rPr lang="en-IN" dirty="0"/>
              <a:t> </a:t>
            </a:r>
            <a:r>
              <a:rPr lang="en-IN" dirty="0" err="1"/>
              <a:t>áúP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9BD8E-6ADD-4A3A-BEBB-4C13EDBFCAC4}"/>
              </a:ext>
            </a:extLst>
          </p:cNvPr>
          <p:cNvSpPr txBox="1"/>
          <p:nvPr/>
        </p:nvSpPr>
        <p:spPr>
          <a:xfrm>
            <a:off x="0" y="53860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BLôªVd</a:t>
            </a:r>
            <a:r>
              <a:rPr lang="en-IN" dirty="0"/>
              <a:t> </a:t>
            </a:r>
            <a:r>
              <a:rPr lang="en-IN" dirty="0" err="1"/>
              <a:t>áPôWeL°p</a:t>
            </a:r>
            <a:endParaRPr lang="en-IN" dirty="0"/>
          </a:p>
          <a:p>
            <a:r>
              <a:rPr lang="en-IN" dirty="0" err="1"/>
              <a:t>B«Wm</a:t>
            </a:r>
            <a:r>
              <a:rPr lang="en-IN" dirty="0"/>
              <a:t> </a:t>
            </a:r>
            <a:r>
              <a:rPr lang="en-IN" dirty="0" err="1"/>
              <a:t>Sôû</a:t>
            </a:r>
            <a:r>
              <a:rPr lang="en-IN" dirty="0"/>
              <a:t>[l </a:t>
            </a:r>
            <a:r>
              <a:rPr lang="en-IN" dirty="0" err="1"/>
              <a:t>Tôod¡Ûm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35AA9-CAA6-4255-AED9-9E9BD345784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BXV </a:t>
            </a:r>
            <a:r>
              <a:rPr lang="en-IN" dirty="0" err="1"/>
              <a:t>YôN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úX</a:t>
            </a:r>
            <a:endParaRPr lang="en-IN" dirty="0"/>
          </a:p>
          <a:p>
            <a:r>
              <a:rPr lang="en-IN" dirty="0" err="1"/>
              <a:t>Lôj§ÚdÏm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SpXÕ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64053-73AF-4268-ABF4-7A52E4A578AB}"/>
              </a:ext>
            </a:extLst>
          </p:cNvPr>
          <p:cNvSpPr txBox="1"/>
          <p:nvPr/>
        </p:nvSpPr>
        <p:spPr>
          <a:xfrm>
            <a:off x="1" y="538602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ReÏm</a:t>
            </a:r>
            <a:r>
              <a:rPr lang="en-IN" dirty="0"/>
              <a:t> Es[m</a:t>
            </a:r>
          </a:p>
          <a:p>
            <a:r>
              <a:rPr lang="en-IN" dirty="0"/>
              <a:t>AÕ </a:t>
            </a:r>
            <a:r>
              <a:rPr lang="en-IN" dirty="0" err="1"/>
              <a:t>ËYàs</a:t>
            </a:r>
            <a:r>
              <a:rPr lang="en-IN" dirty="0"/>
              <a:t>[ </a:t>
            </a:r>
            <a:r>
              <a:rPr lang="en-IN" dirty="0" err="1"/>
              <a:t>úRYôXVm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98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2021-02-09T09:41:11Z</dcterms:modified>
</cp:coreProperties>
</file>