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34581-A637-499B-B2E6-5F9A2FDA3FC5}"/>
              </a:ext>
            </a:extLst>
          </p:cNvPr>
          <p:cNvSpPr txBox="1"/>
          <p:nvPr/>
        </p:nvSpPr>
        <p:spPr>
          <a:xfrm>
            <a:off x="0" y="53928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CÚdÏmúTôÕ</a:t>
            </a:r>
            <a:endParaRPr lang="en-IN" dirty="0"/>
          </a:p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ùYt±úV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768AB-1823-4B24-91DD-975A1CAAD87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ËYu</a:t>
            </a:r>
            <a:endParaRPr lang="en-IN" dirty="0"/>
          </a:p>
          <a:p>
            <a:r>
              <a:rPr lang="en-IN" dirty="0" err="1"/>
              <a:t>NôùY</a:t>
            </a:r>
            <a:r>
              <a:rPr lang="en-IN" dirty="0"/>
              <a:t>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BRôVúU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5709-8233-492E-A2D6-ED2132D4EB91}"/>
              </a:ext>
            </a:extLst>
          </p:cNvPr>
          <p:cNvSpPr txBox="1"/>
          <p:nvPr/>
        </p:nvSpPr>
        <p:spPr>
          <a:xfrm>
            <a:off x="0" y="571109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,,, - 8 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8F6DD-D510-40C2-BE1E-C65802EFAFC0}"/>
              </a:ext>
            </a:extLst>
          </p:cNvPr>
          <p:cNvSpPr txBox="1"/>
          <p:nvPr/>
        </p:nvSpPr>
        <p:spPr>
          <a:xfrm>
            <a:off x="0" y="53928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</a:t>
            </a:r>
            <a:r>
              <a:rPr lang="en-IN" dirty="0"/>
              <a:t>® G]</a:t>
            </a:r>
            <a:r>
              <a:rPr lang="en-IN" dirty="0" err="1"/>
              <a:t>d¡pûXúV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úRôtßl</a:t>
            </a:r>
            <a:r>
              <a:rPr lang="en-IN" dirty="0"/>
              <a:t> </a:t>
            </a:r>
            <a:r>
              <a:rPr lang="en-IN" dirty="0" err="1"/>
              <a:t>úTôY§pûXúV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16A45-76CD-4977-A380-501DCC12A611}"/>
              </a:ext>
            </a:extLst>
          </p:cNvPr>
          <p:cNvSpPr txBox="1"/>
          <p:nvPr/>
        </p:nvSpPr>
        <p:spPr>
          <a:xfrm>
            <a:off x="0" y="53860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UûXLû</a:t>
            </a:r>
            <a:r>
              <a:rPr lang="en-IN" dirty="0"/>
              <a:t>[j </a:t>
            </a:r>
            <a:r>
              <a:rPr lang="en-IN" dirty="0" err="1"/>
              <a:t>Rôi¥ÓúYu</a:t>
            </a:r>
            <a:r>
              <a:rPr lang="en-IN" dirty="0"/>
              <a:t> - </a:t>
            </a:r>
            <a:r>
              <a:rPr lang="en-IN" dirty="0" err="1"/>
              <a:t>LÓm</a:t>
            </a:r>
            <a:endParaRPr lang="en-IN" dirty="0"/>
          </a:p>
          <a:p>
            <a:r>
              <a:rPr lang="en-IN" dirty="0"/>
              <a:t>Ts[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LPk§ÓúYu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CF0AB-9851-4993-BB36-A0C4935338FF}"/>
              </a:ext>
            </a:extLst>
          </p:cNvPr>
          <p:cNvSpPr txBox="1"/>
          <p:nvPr/>
        </p:nvSpPr>
        <p:spPr>
          <a:xfrm>
            <a:off x="1" y="539665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N§Lû[ Ø±V¥lúTu</a:t>
            </a:r>
          </a:p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E2BFC-6361-466D-B670-08E5A92EDD16}"/>
              </a:ext>
            </a:extLst>
          </p:cNvPr>
          <p:cNvSpPr txBox="1"/>
          <p:nvPr/>
        </p:nvSpPr>
        <p:spPr>
          <a:xfrm>
            <a:off x="0" y="57217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,,, - 8 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9A2E0-27B2-437A-A288-276884B5AB7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</a:t>
            </a:r>
            <a:r>
              <a:rPr lang="en-IN" dirty="0" err="1"/>
              <a:t>fNôûX</a:t>
            </a:r>
            <a:r>
              <a:rPr lang="en-IN" dirty="0"/>
              <a:t> </a:t>
            </a:r>
            <a:r>
              <a:rPr lang="en-IN" dirty="0" err="1"/>
              <a:t>LRÜLÞm</a:t>
            </a:r>
            <a:r>
              <a:rPr lang="en-IN" dirty="0"/>
              <a:t> - Gu</a:t>
            </a:r>
          </a:p>
          <a:p>
            <a:r>
              <a:rPr lang="en-IN" dirty="0"/>
              <a:t>Õ§«]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EûPk§ÓúU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0542B-C6EE-4F10-A182-E80D40E2E33F}"/>
              </a:ext>
            </a:extLst>
          </p:cNvPr>
          <p:cNvSpPr txBox="1"/>
          <p:nvPr/>
        </p:nvSpPr>
        <p:spPr>
          <a:xfrm>
            <a:off x="-1" y="540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G]</a:t>
            </a:r>
            <a:r>
              <a:rPr lang="en-IN" dirty="0" err="1"/>
              <a:t>dÏsú</a:t>
            </a:r>
            <a:r>
              <a:rPr lang="en-IN" dirty="0"/>
              <a:t>[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B¥lTô</a:t>
            </a:r>
            <a:r>
              <a:rPr lang="en-IN" dirty="0"/>
              <a:t>¥ </a:t>
            </a:r>
            <a:r>
              <a:rPr lang="en-IN" dirty="0" err="1"/>
              <a:t>U¡rk§ÓúYu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84762-3B96-4A19-B4F8-13A06387B426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,,, - 8 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26FA7-594E-4E32-81AE-324934ACA81D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UWQúU</a:t>
            </a:r>
            <a:r>
              <a:rPr lang="en-IN" dirty="0"/>
              <a:t> </a:t>
            </a:r>
            <a:r>
              <a:rPr lang="en-IN" dirty="0" err="1"/>
              <a:t>áo</a:t>
            </a:r>
            <a:r>
              <a:rPr lang="en-IN" dirty="0"/>
              <a:t> </a:t>
            </a:r>
            <a:r>
              <a:rPr lang="en-IN" dirty="0" err="1"/>
              <a:t>GeúL</a:t>
            </a:r>
            <a:endParaRPr lang="en-IN" dirty="0"/>
          </a:p>
          <a:p>
            <a:r>
              <a:rPr lang="en-IN" dirty="0" err="1"/>
              <a:t>TôRô</a:t>
            </a:r>
            <a:r>
              <a:rPr lang="en-IN" dirty="0"/>
              <a:t>[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150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2021-02-09T09:58:08Z</dcterms:modified>
</cp:coreProperties>
</file>