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A5537-CDBE-44AD-856C-9938F184930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ÅÑúR</a:t>
            </a:r>
            <a:r>
              <a:rPr lang="en-IN" dirty="0"/>
              <a:t> </a:t>
            </a:r>
            <a:r>
              <a:rPr lang="en-IN" dirty="0" err="1"/>
              <a:t>úRNj§u</a:t>
            </a:r>
            <a:r>
              <a:rPr lang="en-IN" dirty="0"/>
              <a:t> </a:t>
            </a:r>
            <a:r>
              <a:rPr lang="en-IN" dirty="0" err="1"/>
              <a:t>úUúX</a:t>
            </a:r>
            <a:endParaRPr lang="en-IN" dirty="0"/>
          </a:p>
          <a:p>
            <a:r>
              <a:rPr lang="es-ES" dirty="0" err="1"/>
              <a:t>B®Vô</a:t>
            </a:r>
            <a:r>
              <a:rPr lang="es-ES" dirty="0"/>
              <a:t>]Yo </a:t>
            </a:r>
            <a:r>
              <a:rPr lang="es-ES" dirty="0" err="1"/>
              <a:t>YkÕ</a:t>
            </a:r>
            <a:r>
              <a:rPr lang="es-ES" dirty="0"/>
              <a:t> ®</a:t>
            </a:r>
            <a:r>
              <a:rPr lang="es-ES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E047D-000D-418C-96A9-E37A39E63CA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  <a:p>
            <a:r>
              <a:rPr lang="en-IN" dirty="0" err="1"/>
              <a:t>L°lTôn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8F539-0A8B-48D1-9311-A8D1DDA99418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úTôt</a:t>
            </a:r>
            <a:r>
              <a:rPr lang="en-IN" dirty="0"/>
              <a:t>±</a:t>
            </a:r>
          </a:p>
          <a:p>
            <a:r>
              <a:rPr lang="en-IN" dirty="0" err="1"/>
              <a:t>ùLmÀWUôn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DEA14-66A1-4A3C-B1A3-A961CFF9B64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YkRYúW</a:t>
            </a:r>
            <a:r>
              <a:rPr lang="en-IN" dirty="0"/>
              <a:t> </a:t>
            </a:r>
            <a:r>
              <a:rPr lang="en-IN" dirty="0" err="1"/>
              <a:t>úSNUôn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YkÕ</a:t>
            </a:r>
            <a:endParaRPr lang="en-IN" dirty="0"/>
          </a:p>
          <a:p>
            <a:r>
              <a:rPr lang="en-IN" dirty="0" err="1"/>
              <a:t>úUôNUôn</a:t>
            </a:r>
            <a:r>
              <a:rPr lang="en-IN" dirty="0"/>
              <a:t> </a:t>
            </a:r>
            <a:r>
              <a:rPr lang="en-IN" dirty="0" err="1"/>
              <a:t>YôrkR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ÁhùPÓj¾úW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5F371-3EF8-45BF-B620-889BF80D1CCB}"/>
              </a:ext>
            </a:extLst>
          </p:cNvPr>
          <p:cNvSpPr txBox="1"/>
          <p:nvPr/>
        </p:nvSpPr>
        <p:spPr>
          <a:xfrm>
            <a:off x="0" y="546626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©</a:t>
            </a:r>
            <a:r>
              <a:rPr lang="en-IN" sz="4000" dirty="0" err="1"/>
              <a:t>Nô£u</a:t>
            </a:r>
            <a:r>
              <a:rPr lang="en-IN" sz="4000" dirty="0"/>
              <a:t> </a:t>
            </a:r>
            <a:r>
              <a:rPr lang="en-IN" sz="4000" dirty="0" err="1"/>
              <a:t>YpXûULs</a:t>
            </a:r>
            <a:r>
              <a:rPr lang="en-IN" sz="4000" dirty="0"/>
              <a:t> </a:t>
            </a:r>
            <a:r>
              <a:rPr lang="en-IN" sz="4000" dirty="0" err="1"/>
              <a:t>Aû</a:t>
            </a:r>
            <a:r>
              <a:rPr lang="en-IN" sz="4000" dirty="0"/>
              <a:t>]</a:t>
            </a:r>
            <a:r>
              <a:rPr lang="en-IN" sz="4000" dirty="0" err="1"/>
              <a:t>jûRÙm</a:t>
            </a:r>
            <a:r>
              <a:rPr lang="en-IN" sz="4000" dirty="0"/>
              <a:t> </a:t>
            </a:r>
            <a:r>
              <a:rPr lang="en-IN" sz="4000" dirty="0" err="1"/>
              <a:t>Ø±jÕlúTôhÓ</a:t>
            </a:r>
            <a:endParaRPr lang="en-IN" sz="4000" dirty="0"/>
          </a:p>
          <a:p>
            <a:r>
              <a:rPr lang="en-IN" sz="4000" dirty="0"/>
              <a:t>©</a:t>
            </a:r>
            <a:r>
              <a:rPr lang="en-IN" sz="4000" dirty="0" err="1"/>
              <a:t>Rô®u</a:t>
            </a:r>
            <a:r>
              <a:rPr lang="en-IN" sz="4000" dirty="0"/>
              <a:t> £</a:t>
            </a:r>
            <a:r>
              <a:rPr lang="en-IN" sz="4000" dirty="0" err="1"/>
              <a:t>jRUûR</a:t>
            </a:r>
            <a:r>
              <a:rPr lang="en-IN" sz="4000" dirty="0"/>
              <a:t> </a:t>
            </a:r>
            <a:r>
              <a:rPr lang="en-IN" sz="4000" dirty="0" err="1"/>
              <a:t>Ø¥jÕ</a:t>
            </a:r>
            <a:r>
              <a:rPr lang="en-IN" sz="4000" dirty="0"/>
              <a:t> ûYj¾úW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AC4A6-9768-401C-AF56-C2C5117C580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HûZVôn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ùNpYkR</a:t>
            </a:r>
            <a:r>
              <a:rPr lang="en-IN" dirty="0"/>
              <a:t>]</a:t>
            </a:r>
            <a:r>
              <a:rPr lang="en-IN" dirty="0" err="1"/>
              <a:t>ôd¡PúY</a:t>
            </a:r>
            <a:endParaRPr lang="en-IN" dirty="0"/>
          </a:p>
          <a:p>
            <a:r>
              <a:rPr lang="en-IN" dirty="0" err="1"/>
              <a:t>R¬j§WWô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vúRôj</a:t>
            </a:r>
            <a:r>
              <a:rPr lang="en-IN" dirty="0"/>
              <a:t>§¬</a:t>
            </a:r>
            <a:r>
              <a:rPr lang="en-IN" dirty="0" err="1"/>
              <a:t>lúTú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82C3-A058-411F-A278-8CC2DA2C616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SWûL</a:t>
            </a:r>
            <a:r>
              <a:rPr lang="en-IN" dirty="0"/>
              <a:t> ù_«</a:t>
            </a:r>
            <a:r>
              <a:rPr lang="en-IN" dirty="0" err="1"/>
              <a:t>j§PúY</a:t>
            </a:r>
            <a:r>
              <a:rPr lang="en-IN" dirty="0"/>
              <a:t> </a:t>
            </a:r>
            <a:r>
              <a:rPr lang="en-IN" dirty="0" err="1"/>
              <a:t>SWo</a:t>
            </a:r>
            <a:r>
              <a:rPr lang="en-IN" dirty="0"/>
              <a:t> ©¦ ¿</a:t>
            </a:r>
            <a:r>
              <a:rPr lang="en-IN" dirty="0" err="1"/>
              <a:t>d¡PúY</a:t>
            </a:r>
            <a:endParaRPr lang="en-IN" dirty="0"/>
          </a:p>
          <a:p>
            <a:r>
              <a:rPr lang="en-IN" dirty="0"/>
              <a:t>£ÛûYÁ§²úX </a:t>
            </a:r>
            <a:r>
              <a:rPr lang="en-IN" dirty="0" err="1"/>
              <a:t>ËYu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3FD4E-F43C-4091-80A1-42FFA917628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YôrÜRû</a:t>
            </a:r>
            <a:r>
              <a:rPr lang="en-IN" dirty="0"/>
              <a:t>] </a:t>
            </a:r>
            <a:r>
              <a:rPr lang="en-IN" dirty="0" err="1"/>
              <a:t>T¬NôL</a:t>
            </a:r>
            <a:r>
              <a:rPr lang="en-IN" dirty="0"/>
              <a:t> </a:t>
            </a:r>
            <a:r>
              <a:rPr lang="en-IN" dirty="0" err="1"/>
              <a:t>Rk§PúY</a:t>
            </a:r>
            <a:endParaRPr lang="en-IN" dirty="0"/>
          </a:p>
          <a:p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SUdLôn</a:t>
            </a:r>
            <a:r>
              <a:rPr lang="en-IN" dirty="0"/>
              <a:t> ®</a:t>
            </a:r>
            <a:r>
              <a:rPr lang="en-IN" dirty="0" err="1"/>
              <a:t>Úm</a:t>
            </a:r>
            <a:r>
              <a:rPr lang="en-IN" dirty="0"/>
              <a:t>© </a:t>
            </a:r>
            <a:r>
              <a:rPr lang="en-IN" dirty="0" err="1"/>
              <a:t>HtÈú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142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2021-02-11T09:23:43Z</dcterms:modified>
</cp:coreProperties>
</file>