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706B5-3135-4A3A-8817-2B50F451D24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]L[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GÝm×úYôm</a:t>
            </a:r>
            <a:endParaRPr lang="en-IN" dirty="0"/>
          </a:p>
          <a:p>
            <a:r>
              <a:rPr lang="en-IN" dirty="0" err="1"/>
              <a:t>úRNjûR</a:t>
            </a:r>
            <a:r>
              <a:rPr lang="en-IN" dirty="0"/>
              <a:t> LXd¡ÓúYôm-2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F3910-38A5-458E-B923-636C1CD13F8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EA6EC-0CFF-4794-B8FB-1DD1DC7FA490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G¬úLôdLs</a:t>
            </a:r>
            <a:r>
              <a:rPr lang="en-IN" dirty="0"/>
              <a:t> </a:t>
            </a:r>
            <a:r>
              <a:rPr lang="en-IN" dirty="0" err="1"/>
              <a:t>G§oj§hPôÛm</a:t>
            </a:r>
            <a:endParaRPr lang="en-IN" dirty="0"/>
          </a:p>
          <a:p>
            <a:r>
              <a:rPr lang="en-IN" dirty="0" err="1"/>
              <a:t>úLô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VôjLs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8561-01AC-4971-9AA7-D6DC31128E3C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BolT¬jÕ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ùTßúYôm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07220-90F0-4351-9CF3-88459A773C8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ùNeLPpLs</a:t>
            </a:r>
            <a:r>
              <a:rPr lang="en-IN" dirty="0"/>
              <a:t> </a:t>
            </a:r>
            <a:r>
              <a:rPr lang="en-IN" dirty="0" err="1"/>
              <a:t>RÓj§hPôÛm</a:t>
            </a:r>
            <a:endParaRPr lang="en-IN" dirty="0"/>
          </a:p>
          <a:p>
            <a:r>
              <a:rPr lang="en-IN" dirty="0" err="1"/>
              <a:t>úVôoRôu</a:t>
            </a:r>
            <a:r>
              <a:rPr lang="en-IN" dirty="0"/>
              <a:t> S§ </a:t>
            </a:r>
            <a:r>
              <a:rPr lang="en-IN" dirty="0" err="1"/>
              <a:t>ùTÚ</a:t>
            </a:r>
            <a:r>
              <a:rPr lang="en-IN" dirty="0"/>
              <a:t>¡]ôÛm-2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CE0DF-3720-4C54-89EF-D63E88FED08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BolT¬jÕ</a:t>
            </a:r>
            <a:r>
              <a:rPr lang="en-IN" dirty="0"/>
              <a:t> </a:t>
            </a:r>
            <a:r>
              <a:rPr lang="en-IN" dirty="0" err="1"/>
              <a:t>úUtùLôsúYôm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A2557-C7AD-45B2-9DC6-1FA0F6D291F4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Lô]ô²Vo </a:t>
            </a:r>
            <a:r>
              <a:rPr lang="en-IN" dirty="0" err="1"/>
              <a:t>BdWªjRôÛm</a:t>
            </a:r>
            <a:endParaRPr lang="en-IN" dirty="0"/>
          </a:p>
          <a:p>
            <a:r>
              <a:rPr lang="en-IN" dirty="0" err="1"/>
              <a:t>G¡l§Vo</a:t>
            </a:r>
            <a:r>
              <a:rPr lang="en-IN" dirty="0"/>
              <a:t> </a:t>
            </a:r>
            <a:r>
              <a:rPr lang="en-IN" dirty="0" err="1"/>
              <a:t>ùSÚd¡hPôÛm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CF8BA-85BC-44DE-B1C3-E38A4565CD2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Ck§VôûY</a:t>
            </a:r>
            <a:r>
              <a:rPr lang="en-IN" dirty="0"/>
              <a:t> </a:t>
            </a:r>
            <a:r>
              <a:rPr lang="en-IN" dirty="0" err="1"/>
              <a:t>ÑRkR¬lúTôm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2021-02-11T09:28:04Z</dcterms:modified>
</cp:coreProperties>
</file>