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30EE1-125C-411E-8B2D-301A5452FDEB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ùVúLôYô</a:t>
            </a:r>
            <a:r>
              <a:rPr lang="en-IN" dirty="0"/>
              <a:t> `</a:t>
            </a:r>
            <a:r>
              <a:rPr lang="en-IN" dirty="0" err="1"/>
              <a:t>mUô</a:t>
            </a:r>
            <a:r>
              <a:rPr lang="en-IN" dirty="0"/>
              <a:t> </a:t>
            </a:r>
            <a:r>
              <a:rPr lang="en-IN" dirty="0" err="1"/>
              <a:t>GeLú</a:t>
            </a:r>
            <a:r>
              <a:rPr lang="en-IN" dirty="0"/>
              <a:t>[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CÚlTYúW</a:t>
            </a:r>
            <a:endParaRPr lang="en-IN" dirty="0"/>
          </a:p>
          <a:p>
            <a:r>
              <a:rPr lang="en-IN" dirty="0" err="1"/>
              <a:t>ùVúLôYô</a:t>
            </a:r>
            <a:r>
              <a:rPr lang="en-IN" dirty="0"/>
              <a:t> `</a:t>
            </a:r>
            <a:r>
              <a:rPr lang="en-IN" dirty="0" err="1"/>
              <a:t>mUô</a:t>
            </a:r>
            <a:r>
              <a:rPr lang="en-IN" dirty="0"/>
              <a:t> </a:t>
            </a:r>
            <a:r>
              <a:rPr lang="en-IN" dirty="0" err="1"/>
              <a:t>GeLú</a:t>
            </a:r>
            <a:r>
              <a:rPr lang="en-IN" dirty="0"/>
              <a:t>[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CÚlTYúW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0809A-A2F0-4FE3-BA97-C5E54258519E}"/>
              </a:ext>
            </a:extLst>
          </p:cNvPr>
          <p:cNvSpPr txBox="1"/>
          <p:nvPr/>
        </p:nvSpPr>
        <p:spPr>
          <a:xfrm>
            <a:off x="0" y="540247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ùVúLôYô</a:t>
            </a:r>
            <a:r>
              <a:rPr lang="en-IN" dirty="0"/>
              <a:t> `</a:t>
            </a:r>
            <a:r>
              <a:rPr lang="en-IN" dirty="0" err="1"/>
              <a:t>mUô</a:t>
            </a:r>
            <a:r>
              <a:rPr lang="en-IN" dirty="0"/>
              <a:t>. </a:t>
            </a:r>
            <a:r>
              <a:rPr lang="en-IN" dirty="0" err="1"/>
              <a:t>ùVúLôYô</a:t>
            </a:r>
            <a:r>
              <a:rPr lang="en-IN" dirty="0"/>
              <a:t> `</a:t>
            </a:r>
            <a:r>
              <a:rPr lang="en-IN" dirty="0" err="1"/>
              <a:t>mUô</a:t>
            </a:r>
            <a:endParaRPr lang="en-IN" dirty="0"/>
          </a:p>
          <a:p>
            <a:r>
              <a:rPr lang="en-IN" dirty="0" err="1"/>
              <a:t>ùVúLôYô</a:t>
            </a:r>
            <a:r>
              <a:rPr lang="en-IN" dirty="0"/>
              <a:t> `</a:t>
            </a:r>
            <a:r>
              <a:rPr lang="en-IN" dirty="0" err="1"/>
              <a:t>mUô</a:t>
            </a:r>
            <a:r>
              <a:rPr lang="en-IN" dirty="0"/>
              <a:t>. </a:t>
            </a:r>
            <a:r>
              <a:rPr lang="en-IN" dirty="0" err="1"/>
              <a:t>ùVúLôYô</a:t>
            </a:r>
            <a:r>
              <a:rPr lang="en-IN" dirty="0"/>
              <a:t> `</a:t>
            </a:r>
            <a:r>
              <a:rPr lang="en-IN" dirty="0" err="1"/>
              <a:t>mUô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3AB66-5B1A-47CB-8B7C-2138A2065AF2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¿o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CÚlT</a:t>
            </a:r>
            <a:r>
              <a:rPr lang="en-IN" dirty="0"/>
              <a:t>§]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CÕYûW</a:t>
            </a:r>
            <a:r>
              <a:rPr lang="en-IN" dirty="0"/>
              <a:t> </a:t>
            </a:r>
            <a:r>
              <a:rPr lang="en-IN" dirty="0" err="1"/>
              <a:t>Ë®d¡ú</a:t>
            </a:r>
            <a:r>
              <a:rPr lang="en-IN" dirty="0"/>
              <a:t>\u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7CD9D-01EF-41EF-AA7E-B32E1248A694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ùVúLôYô</a:t>
            </a:r>
            <a:r>
              <a:rPr lang="en-IN" dirty="0"/>
              <a:t> `</a:t>
            </a:r>
            <a:r>
              <a:rPr lang="en-IN" dirty="0" err="1"/>
              <a:t>mUô</a:t>
            </a:r>
            <a:r>
              <a:rPr lang="en-IN" dirty="0"/>
              <a:t>. </a:t>
            </a:r>
            <a:r>
              <a:rPr lang="en-IN" dirty="0" err="1"/>
              <a:t>ùVúLôYô</a:t>
            </a:r>
            <a:r>
              <a:rPr lang="en-IN" dirty="0"/>
              <a:t> `</a:t>
            </a:r>
            <a:r>
              <a:rPr lang="en-IN" dirty="0" err="1"/>
              <a:t>mUô</a:t>
            </a:r>
            <a:endParaRPr lang="en-IN" dirty="0"/>
          </a:p>
          <a:p>
            <a:r>
              <a:rPr lang="en-IN" dirty="0" err="1"/>
              <a:t>ùVúLôYô</a:t>
            </a:r>
            <a:r>
              <a:rPr lang="en-IN" dirty="0"/>
              <a:t> `</a:t>
            </a:r>
            <a:r>
              <a:rPr lang="en-IN" dirty="0" err="1"/>
              <a:t>mUô</a:t>
            </a:r>
            <a:r>
              <a:rPr lang="en-IN" dirty="0"/>
              <a:t>. </a:t>
            </a:r>
            <a:r>
              <a:rPr lang="en-IN" dirty="0" err="1"/>
              <a:t>ùVúLôYô</a:t>
            </a:r>
            <a:r>
              <a:rPr lang="en-IN" dirty="0"/>
              <a:t> `</a:t>
            </a:r>
            <a:r>
              <a:rPr lang="en-IN" dirty="0" err="1"/>
              <a:t>mUô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E4E6A-9214-4770-B3AB-536F372F6B30}"/>
              </a:ext>
            </a:extLst>
          </p:cNvPr>
          <p:cNvSpPr txBox="1"/>
          <p:nvPr/>
        </p:nvSpPr>
        <p:spPr>
          <a:xfrm>
            <a:off x="0" y="540191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ÏÓmTjûR</a:t>
            </a:r>
            <a:r>
              <a:rPr lang="en-IN" dirty="0"/>
              <a:t> ¿o </a:t>
            </a:r>
            <a:r>
              <a:rPr lang="en-IN" dirty="0" err="1"/>
              <a:t>úY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VûPjÕ</a:t>
            </a:r>
            <a:endParaRPr lang="en-IN" dirty="0"/>
          </a:p>
          <a:p>
            <a:r>
              <a:rPr lang="en-IN" dirty="0"/>
              <a:t>§]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LôlTYúW</a:t>
            </a:r>
            <a:r>
              <a:rPr lang="en-IN" dirty="0"/>
              <a:t> - 2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59EDC-AC7D-4A74-97E2-616B5EF3693A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ùVúLôYô</a:t>
            </a:r>
            <a:r>
              <a:rPr lang="en-IN" dirty="0"/>
              <a:t> `</a:t>
            </a:r>
            <a:r>
              <a:rPr lang="en-IN" dirty="0" err="1"/>
              <a:t>mUô</a:t>
            </a:r>
            <a:r>
              <a:rPr lang="en-IN" dirty="0"/>
              <a:t>. </a:t>
            </a:r>
            <a:r>
              <a:rPr lang="en-IN" dirty="0" err="1"/>
              <a:t>ùVúLôYô</a:t>
            </a:r>
            <a:r>
              <a:rPr lang="en-IN" dirty="0"/>
              <a:t> `</a:t>
            </a:r>
            <a:r>
              <a:rPr lang="en-IN" dirty="0" err="1"/>
              <a:t>mUô</a:t>
            </a:r>
            <a:endParaRPr lang="en-IN" dirty="0"/>
          </a:p>
          <a:p>
            <a:r>
              <a:rPr lang="en-IN" dirty="0" err="1"/>
              <a:t>ùVúLôYô</a:t>
            </a:r>
            <a:r>
              <a:rPr lang="en-IN" dirty="0"/>
              <a:t> `</a:t>
            </a:r>
            <a:r>
              <a:rPr lang="en-IN" dirty="0" err="1"/>
              <a:t>mUô</a:t>
            </a:r>
            <a:r>
              <a:rPr lang="en-IN" dirty="0"/>
              <a:t>. </a:t>
            </a:r>
            <a:r>
              <a:rPr lang="en-IN" dirty="0" err="1"/>
              <a:t>ùVúLôYô</a:t>
            </a:r>
            <a:r>
              <a:rPr lang="en-IN" dirty="0"/>
              <a:t> `</a:t>
            </a:r>
            <a:r>
              <a:rPr lang="en-IN" dirty="0" err="1"/>
              <a:t>mUô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B7EE0-572D-452A-8C23-14D755B991DE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NûT«p</a:t>
            </a:r>
            <a:r>
              <a:rPr lang="en-IN" dirty="0"/>
              <a:t> ¿o </a:t>
            </a:r>
            <a:r>
              <a:rPr lang="en-IN" dirty="0" err="1"/>
              <a:t>YôNm</a:t>
            </a:r>
            <a:r>
              <a:rPr lang="en-IN" dirty="0"/>
              <a:t> </a:t>
            </a:r>
            <a:r>
              <a:rPr lang="en-IN" dirty="0" err="1"/>
              <a:t>ùNn¡Èo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Õ§Lû</a:t>
            </a:r>
            <a:r>
              <a:rPr lang="en-IN" dirty="0"/>
              <a:t>[ ®</a:t>
            </a:r>
            <a:r>
              <a:rPr lang="en-IN" dirty="0" err="1"/>
              <a:t>Úm</a:t>
            </a:r>
            <a:r>
              <a:rPr lang="en-IN" dirty="0"/>
              <a:t>×¡</a:t>
            </a:r>
            <a:r>
              <a:rPr lang="en-IN" dirty="0" err="1"/>
              <a:t>Èo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31891-D1FA-4F41-80F9-A78421756E36}"/>
              </a:ext>
            </a:extLst>
          </p:cNvPr>
          <p:cNvSpPr txBox="1"/>
          <p:nvPr/>
        </p:nvSpPr>
        <p:spPr>
          <a:xfrm>
            <a:off x="0" y="540248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ùVúLôYô</a:t>
            </a:r>
            <a:r>
              <a:rPr lang="en-IN" dirty="0"/>
              <a:t> `</a:t>
            </a:r>
            <a:r>
              <a:rPr lang="en-IN" dirty="0" err="1"/>
              <a:t>mUô</a:t>
            </a:r>
            <a:r>
              <a:rPr lang="en-IN" dirty="0"/>
              <a:t>. </a:t>
            </a:r>
            <a:r>
              <a:rPr lang="en-IN" dirty="0" err="1"/>
              <a:t>ùVúLôYô</a:t>
            </a:r>
            <a:r>
              <a:rPr lang="en-IN" dirty="0"/>
              <a:t> `</a:t>
            </a:r>
            <a:r>
              <a:rPr lang="en-IN" dirty="0" err="1"/>
              <a:t>mUô</a:t>
            </a:r>
            <a:endParaRPr lang="en-IN" dirty="0"/>
          </a:p>
          <a:p>
            <a:r>
              <a:rPr lang="en-IN" dirty="0" err="1"/>
              <a:t>ùVúLôYô</a:t>
            </a:r>
            <a:r>
              <a:rPr lang="en-IN" dirty="0"/>
              <a:t> `</a:t>
            </a:r>
            <a:r>
              <a:rPr lang="en-IN" dirty="0" err="1"/>
              <a:t>mUô</a:t>
            </a:r>
            <a:r>
              <a:rPr lang="en-IN" dirty="0"/>
              <a:t>. </a:t>
            </a:r>
            <a:r>
              <a:rPr lang="en-IN" dirty="0" err="1"/>
              <a:t>ùVúLôYô</a:t>
            </a:r>
            <a:r>
              <a:rPr lang="en-IN" dirty="0"/>
              <a:t> `</a:t>
            </a:r>
            <a:r>
              <a:rPr lang="en-IN" dirty="0" err="1"/>
              <a:t>mUô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120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2021-02-11T09:47:12Z</dcterms:modified>
</cp:coreProperties>
</file>