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09EE0-E248-41B3-9C35-AB21CFD9B04A}"/>
              </a:ext>
            </a:extLst>
          </p:cNvPr>
          <p:cNvSpPr txBox="1"/>
          <p:nvPr/>
        </p:nvSpPr>
        <p:spPr>
          <a:xfrm>
            <a:off x="0" y="539610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Sm©dûL</a:t>
            </a:r>
            <a:r>
              <a:rPr lang="en-IN" dirty="0"/>
              <a:t> </a:t>
            </a:r>
            <a:r>
              <a:rPr lang="en-IN" dirty="0" err="1"/>
              <a:t>SeáWm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Sm×m</a:t>
            </a:r>
            <a:r>
              <a:rPr lang="en-IN" dirty="0"/>
              <a:t> </a:t>
            </a:r>
            <a:r>
              <a:rPr lang="en-IN" dirty="0" err="1"/>
              <a:t>ùRnYúU</a:t>
            </a:r>
            <a:endParaRPr lang="en-IN" dirty="0"/>
          </a:p>
          <a:p>
            <a:r>
              <a:rPr lang="en-IN" dirty="0" err="1"/>
              <a:t>Sm©ú</a:t>
            </a:r>
            <a:r>
              <a:rPr lang="en-IN" dirty="0"/>
              <a:t>]</a:t>
            </a:r>
            <a:r>
              <a:rPr lang="en-IN" dirty="0" err="1"/>
              <a:t>ôûW</a:t>
            </a:r>
            <a:r>
              <a:rPr lang="en-IN" dirty="0"/>
              <a:t> </a:t>
            </a:r>
            <a:r>
              <a:rPr lang="en-IN" dirty="0" err="1"/>
              <a:t>LôdÏm</a:t>
            </a:r>
            <a:r>
              <a:rPr lang="en-IN" dirty="0"/>
              <a:t>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4557B-01A3-4820-A7EB-31EC3C3BB71E}"/>
              </a:ext>
            </a:extLst>
          </p:cNvPr>
          <p:cNvSpPr txBox="1"/>
          <p:nvPr/>
        </p:nvSpPr>
        <p:spPr>
          <a:xfrm>
            <a:off x="0" y="5444997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/>
              <a:t>UWQ CÚÞs[ Ts[</a:t>
            </a:r>
            <a:r>
              <a:rPr lang="en-IN" sz="4000" dirty="0" err="1"/>
              <a:t>jRôd¡u</a:t>
            </a:r>
            <a:r>
              <a:rPr lang="en-IN" sz="4000" dirty="0"/>
              <a:t> </a:t>
            </a:r>
            <a:r>
              <a:rPr lang="en-IN" sz="4000" dirty="0" err="1"/>
              <a:t>ãr¨ûXLs</a:t>
            </a:r>
            <a:r>
              <a:rPr lang="en-IN" sz="4000" dirty="0"/>
              <a:t> </a:t>
            </a:r>
            <a:r>
              <a:rPr lang="en-IN" sz="4000" dirty="0" err="1"/>
              <a:t>YkRôÛm</a:t>
            </a:r>
            <a:endParaRPr lang="en-IN" sz="4000" dirty="0"/>
          </a:p>
          <a:p>
            <a:r>
              <a:rPr lang="en-IN" sz="4000" dirty="0" err="1"/>
              <a:t>TVªu</a:t>
            </a:r>
            <a:r>
              <a:rPr lang="en-IN" sz="4000" dirty="0"/>
              <a:t>± </a:t>
            </a:r>
            <a:r>
              <a:rPr lang="en-IN" sz="4000" dirty="0" err="1"/>
              <a:t>Øuú</a:t>
            </a:r>
            <a:r>
              <a:rPr lang="en-IN" sz="4000" dirty="0"/>
              <a:t>]±</a:t>
            </a:r>
            <a:r>
              <a:rPr lang="en-IN" sz="4000" dirty="0" err="1"/>
              <a:t>ÓúYôm</a:t>
            </a:r>
            <a:r>
              <a:rPr lang="en-IN" sz="4000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39F35-34AE-41E1-B31C-ACEF2768357A}"/>
              </a:ext>
            </a:extLst>
          </p:cNvPr>
          <p:cNvSpPr txBox="1"/>
          <p:nvPr/>
        </p:nvSpPr>
        <p:spPr>
          <a:xfrm>
            <a:off x="-1" y="540246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TôWmTm</a:t>
            </a:r>
            <a:r>
              <a:rPr lang="en-IN" dirty="0"/>
              <a:t> </a:t>
            </a:r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úRYû</a:t>
            </a:r>
            <a:r>
              <a:rPr lang="en-IN" dirty="0"/>
              <a:t>] </a:t>
            </a:r>
            <a:r>
              <a:rPr lang="en-IN" dirty="0" err="1"/>
              <a:t>TWúXôL</a:t>
            </a:r>
            <a:r>
              <a:rPr lang="en-IN" dirty="0"/>
              <a:t> </a:t>
            </a:r>
            <a:r>
              <a:rPr lang="en-IN" dirty="0" err="1"/>
              <a:t>Wô_û</a:t>
            </a:r>
            <a:r>
              <a:rPr lang="en-IN" dirty="0"/>
              <a:t>]</a:t>
            </a:r>
          </a:p>
          <a:p>
            <a:r>
              <a:rPr lang="en-IN" dirty="0" err="1"/>
              <a:t>TôPp</a:t>
            </a:r>
            <a:r>
              <a:rPr lang="en-IN" dirty="0"/>
              <a:t> </a:t>
            </a:r>
            <a:r>
              <a:rPr lang="en-IN" dirty="0" err="1"/>
              <a:t>Tô</a:t>
            </a:r>
            <a:r>
              <a:rPr lang="en-IN" dirty="0"/>
              <a:t>¥ </a:t>
            </a:r>
            <a:r>
              <a:rPr lang="en-IN" dirty="0" err="1"/>
              <a:t>ùLôiPô¥ÓúYôm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87F87-6A84-4E2C-B32D-706751856CFF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Sm©dûLÙm</a:t>
            </a:r>
            <a:r>
              <a:rPr lang="en-IN" dirty="0"/>
              <a:t> ¿</a:t>
            </a:r>
            <a:r>
              <a:rPr lang="en-IN" dirty="0" err="1"/>
              <a:t>oRôú</a:t>
            </a:r>
            <a:r>
              <a:rPr lang="en-IN" dirty="0"/>
              <a:t>] </a:t>
            </a:r>
            <a:r>
              <a:rPr lang="en-IN" dirty="0" err="1"/>
              <a:t>SeáWØm</a:t>
            </a:r>
            <a:r>
              <a:rPr lang="en-IN" dirty="0"/>
              <a:t> ¿</a:t>
            </a:r>
            <a:r>
              <a:rPr lang="en-IN" dirty="0" err="1"/>
              <a:t>oRôú</a:t>
            </a:r>
            <a:r>
              <a:rPr lang="en-IN" dirty="0"/>
              <a:t>]</a:t>
            </a:r>
          </a:p>
          <a:p>
            <a:r>
              <a:rPr lang="en-IN" dirty="0" err="1"/>
              <a:t>SôeLs</a:t>
            </a:r>
            <a:r>
              <a:rPr lang="en-IN" dirty="0"/>
              <a:t> </a:t>
            </a:r>
            <a:r>
              <a:rPr lang="en-IN" dirty="0" err="1"/>
              <a:t>Sm×m</a:t>
            </a:r>
            <a:r>
              <a:rPr lang="en-IN" dirty="0"/>
              <a:t> </a:t>
            </a:r>
            <a:r>
              <a:rPr lang="en-IN" dirty="0" err="1"/>
              <a:t>ùRnYm</a:t>
            </a:r>
            <a:r>
              <a:rPr lang="en-IN" dirty="0"/>
              <a:t> ¿</a:t>
            </a:r>
            <a:r>
              <a:rPr lang="en-IN" dirty="0" err="1"/>
              <a:t>oRôú</a:t>
            </a:r>
            <a:r>
              <a:rPr lang="en-IN" dirty="0"/>
              <a:t>]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22A8E-A994-4AA0-ABDE-8ABB6F83BCF1}"/>
              </a:ext>
            </a:extLst>
          </p:cNvPr>
          <p:cNvSpPr txBox="1"/>
          <p:nvPr/>
        </p:nvSpPr>
        <p:spPr>
          <a:xfrm>
            <a:off x="0" y="540192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TôoúYôû</a:t>
            </a:r>
            <a:r>
              <a:rPr lang="en-IN" dirty="0"/>
              <a:t>] </a:t>
            </a:r>
            <a:r>
              <a:rPr lang="en-IN" dirty="0" err="1"/>
              <a:t>ùYu</a:t>
            </a:r>
            <a:r>
              <a:rPr lang="en-IN" dirty="0"/>
              <a:t>\</a:t>
            </a:r>
            <a:r>
              <a:rPr lang="en-IN" dirty="0" err="1"/>
              <a:t>YûW</a:t>
            </a:r>
            <a:r>
              <a:rPr lang="en-IN" dirty="0"/>
              <a:t> </a:t>
            </a:r>
            <a:r>
              <a:rPr lang="en-IN" dirty="0" err="1"/>
              <a:t>Õ§lúTôm</a:t>
            </a:r>
            <a:endParaRPr lang="en-IN" dirty="0"/>
          </a:p>
          <a:p>
            <a:r>
              <a:rPr lang="en-IN" dirty="0" err="1"/>
              <a:t>G¡l§VûW</a:t>
            </a:r>
            <a:r>
              <a:rPr lang="en-IN" dirty="0"/>
              <a:t> </a:t>
            </a:r>
            <a:r>
              <a:rPr lang="en-IN" dirty="0" err="1"/>
              <a:t>ùYu</a:t>
            </a:r>
            <a:r>
              <a:rPr lang="en-IN" dirty="0"/>
              <a:t>\</a:t>
            </a:r>
            <a:r>
              <a:rPr lang="en-IN" dirty="0" err="1"/>
              <a:t>YûW</a:t>
            </a:r>
            <a:r>
              <a:rPr lang="en-IN" dirty="0"/>
              <a:t> </a:t>
            </a:r>
            <a:r>
              <a:rPr lang="en-IN" dirty="0" err="1"/>
              <a:t>Õ§lúTôm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6B23F-AE8A-4B09-BEBD-DF531496E974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B«Wm</a:t>
            </a:r>
            <a:r>
              <a:rPr lang="en-IN" dirty="0"/>
              <a:t> </a:t>
            </a:r>
            <a:r>
              <a:rPr lang="en-IN" dirty="0" err="1"/>
              <a:t>TôoúYôuLs</a:t>
            </a:r>
            <a:r>
              <a:rPr lang="en-IN" dirty="0"/>
              <a:t> </a:t>
            </a:r>
            <a:r>
              <a:rPr lang="en-IN" dirty="0" err="1"/>
              <a:t>YkRôÛm</a:t>
            </a:r>
            <a:endParaRPr lang="en-IN" dirty="0"/>
          </a:p>
          <a:p>
            <a:r>
              <a:rPr lang="en-IN" dirty="0" err="1"/>
              <a:t>G¡l§Vo</a:t>
            </a:r>
            <a:r>
              <a:rPr lang="en-IN" dirty="0"/>
              <a:t> </a:t>
            </a:r>
            <a:r>
              <a:rPr lang="en-IN" dirty="0" err="1"/>
              <a:t>YkRôÛm</a:t>
            </a:r>
            <a:r>
              <a:rPr lang="en-IN" dirty="0"/>
              <a:t> </a:t>
            </a:r>
            <a:r>
              <a:rPr lang="en-IN" dirty="0" err="1"/>
              <a:t>TôPpTô</a:t>
            </a:r>
            <a:r>
              <a:rPr lang="en-IN" dirty="0"/>
              <a:t>¥ </a:t>
            </a:r>
            <a:r>
              <a:rPr lang="en-IN" dirty="0" err="1"/>
              <a:t>Øuú</a:t>
            </a:r>
            <a:r>
              <a:rPr lang="en-IN" dirty="0"/>
              <a:t>]±ÓúYôm-2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CC11E-BBA1-4355-A51B-823FB9D21C2B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Sm©dûL</a:t>
            </a:r>
            <a:r>
              <a:rPr lang="en-IN" dirty="0"/>
              <a:t> ¿</a:t>
            </a:r>
            <a:r>
              <a:rPr lang="en-IN" dirty="0" err="1"/>
              <a:t>oRôú</a:t>
            </a:r>
            <a:r>
              <a:rPr lang="en-IN" dirty="0"/>
              <a:t>]</a:t>
            </a:r>
          </a:p>
          <a:p>
            <a:r>
              <a:rPr lang="en-IN" dirty="0"/>
              <a:t>Gu </a:t>
            </a:r>
            <a:r>
              <a:rPr lang="en-IN" dirty="0" err="1"/>
              <a:t>SeáWm</a:t>
            </a:r>
            <a:r>
              <a:rPr lang="en-IN" dirty="0"/>
              <a:t> ¿</a:t>
            </a:r>
            <a:r>
              <a:rPr lang="en-IN" dirty="0" err="1"/>
              <a:t>oRôú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17269D-27F0-4619-A4F1-9908F8DCF9AC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LuUûXûV</a:t>
            </a:r>
            <a:r>
              <a:rPr lang="en-IN" dirty="0"/>
              <a:t> ©[</a:t>
            </a:r>
            <a:r>
              <a:rPr lang="en-IN" dirty="0" err="1"/>
              <a:t>kRYûW</a:t>
            </a:r>
            <a:r>
              <a:rPr lang="en-IN" dirty="0"/>
              <a:t> </a:t>
            </a:r>
            <a:r>
              <a:rPr lang="en-IN" dirty="0" err="1"/>
              <a:t>Õ§lúTôm</a:t>
            </a:r>
            <a:endParaRPr lang="en-IN" dirty="0"/>
          </a:p>
          <a:p>
            <a:r>
              <a:rPr lang="en-IN" dirty="0"/>
              <a:t>¿</a:t>
            </a:r>
            <a:r>
              <a:rPr lang="en-IN" dirty="0" err="1"/>
              <a:t>ìtß</a:t>
            </a:r>
            <a:r>
              <a:rPr lang="en-IN" dirty="0"/>
              <a:t> </a:t>
            </a:r>
            <a:r>
              <a:rPr lang="en-IN" dirty="0" err="1"/>
              <a:t>RkRYûW</a:t>
            </a:r>
            <a:r>
              <a:rPr lang="en-IN" dirty="0"/>
              <a:t> </a:t>
            </a:r>
            <a:r>
              <a:rPr lang="en-IN" dirty="0" err="1"/>
              <a:t>Õ§lúTôm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E72E4-641E-4D32-86E6-A12DD995644C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TgNm</a:t>
            </a:r>
            <a:r>
              <a:rPr lang="en-IN" dirty="0"/>
              <a:t> Th¥²úV </a:t>
            </a:r>
            <a:r>
              <a:rPr lang="en-IN" dirty="0" err="1"/>
              <a:t>YkRôÛm</a:t>
            </a:r>
            <a:r>
              <a:rPr lang="en-IN" dirty="0"/>
              <a:t> Y\</a:t>
            </a:r>
            <a:r>
              <a:rPr lang="en-IN" dirty="0" err="1"/>
              <a:t>h£Ls</a:t>
            </a:r>
            <a:r>
              <a:rPr lang="en-IN" dirty="0"/>
              <a:t> Gu\</a:t>
            </a:r>
            <a:r>
              <a:rPr lang="en-IN" dirty="0" err="1"/>
              <a:t>ôÛm</a:t>
            </a:r>
            <a:endParaRPr lang="en-IN" dirty="0"/>
          </a:p>
          <a:p>
            <a:r>
              <a:rPr lang="en-IN" dirty="0" err="1"/>
              <a:t>TôPp</a:t>
            </a:r>
            <a:r>
              <a:rPr lang="en-IN" dirty="0"/>
              <a:t> </a:t>
            </a:r>
            <a:r>
              <a:rPr lang="en-IN" dirty="0" err="1"/>
              <a:t>Tô</a:t>
            </a:r>
            <a:r>
              <a:rPr lang="en-IN" dirty="0"/>
              <a:t>¥ </a:t>
            </a:r>
            <a:r>
              <a:rPr lang="en-IN" dirty="0" err="1"/>
              <a:t>Øuú</a:t>
            </a:r>
            <a:r>
              <a:rPr lang="en-IN" dirty="0"/>
              <a:t>]±</a:t>
            </a:r>
            <a:r>
              <a:rPr lang="en-IN" dirty="0" err="1"/>
              <a:t>ÓúYôm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3CB74-6A14-4C82-90AE-EA8698D4AD3B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LpXû</a:t>
            </a:r>
            <a:r>
              <a:rPr lang="en-IN" dirty="0"/>
              <a:t>\</a:t>
            </a:r>
            <a:r>
              <a:rPr lang="en-IN" dirty="0" err="1"/>
              <a:t>ûV</a:t>
            </a:r>
            <a:r>
              <a:rPr lang="en-IN" dirty="0"/>
              <a:t> ©[</a:t>
            </a:r>
            <a:r>
              <a:rPr lang="en-IN" dirty="0" err="1"/>
              <a:t>kRYûW</a:t>
            </a:r>
            <a:r>
              <a:rPr lang="en-IN" dirty="0"/>
              <a:t> </a:t>
            </a:r>
            <a:r>
              <a:rPr lang="en-IN" dirty="0" err="1"/>
              <a:t>Õ§lúTôm</a:t>
            </a:r>
            <a:endParaRPr lang="en-IN" dirty="0"/>
          </a:p>
          <a:p>
            <a:r>
              <a:rPr lang="en-IN" dirty="0" err="1"/>
              <a:t>UWQjûR</a:t>
            </a:r>
            <a:r>
              <a:rPr lang="en-IN" dirty="0"/>
              <a:t> </a:t>
            </a:r>
            <a:r>
              <a:rPr lang="en-IN" dirty="0" err="1"/>
              <a:t>ùYu</a:t>
            </a:r>
            <a:r>
              <a:rPr lang="en-IN" dirty="0"/>
              <a:t>\</a:t>
            </a:r>
            <a:r>
              <a:rPr lang="en-IN" dirty="0" err="1"/>
              <a:t>YûW</a:t>
            </a:r>
            <a:r>
              <a:rPr lang="en-IN" dirty="0"/>
              <a:t> </a:t>
            </a:r>
            <a:r>
              <a:rPr lang="en-IN" dirty="0" err="1"/>
              <a:t>Õ§lúTôm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173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2021-02-11T10:02:52Z</dcterms:modified>
</cp:coreProperties>
</file>