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9DD8E-A2DB-4AEB-B602-19CBD96CD256}"/>
              </a:ext>
            </a:extLst>
          </p:cNvPr>
          <p:cNvSpPr txBox="1"/>
          <p:nvPr/>
        </p:nvSpPr>
        <p:spPr>
          <a:xfrm>
            <a:off x="0" y="54022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úSWm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ER® </a:t>
            </a:r>
            <a:r>
              <a:rPr lang="en-IN" dirty="0" err="1"/>
              <a:t>ùNnR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 </a:t>
            </a:r>
            <a:r>
              <a:rPr lang="en-IN" dirty="0" err="1"/>
              <a:t>úSWm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491DE-3BE7-4E0D-839F-8D8A6EA76725}"/>
              </a:ext>
            </a:extLst>
          </p:cNvPr>
          <p:cNvSpPr txBox="1"/>
          <p:nvPr/>
        </p:nvSpPr>
        <p:spPr>
          <a:xfrm>
            <a:off x="0" y="579615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Rôe¡d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CE670-B0FF-40ED-BF5E-F4208D750319}"/>
              </a:ext>
            </a:extLst>
          </p:cNvPr>
          <p:cNvSpPr txBox="1"/>
          <p:nvPr/>
        </p:nvSpPr>
        <p:spPr>
          <a:xfrm>
            <a:off x="0" y="5402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ÚûTúV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</a:t>
            </a:r>
          </a:p>
          <a:p>
            <a:r>
              <a:rPr lang="en-IN" dirty="0"/>
              <a:t>¡</a:t>
            </a:r>
            <a:r>
              <a:rPr lang="en-IN" dirty="0" err="1"/>
              <a:t>ÚûTúV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ÚûTúV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AC703-0F0B-4059-9ABD-A7A6D7823A18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úRôp®Vô</a:t>
            </a:r>
            <a:r>
              <a:rPr lang="en-IN" dirty="0"/>
              <a:t>]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LXe</a:t>
            </a:r>
            <a:r>
              <a:rPr lang="en-IN" dirty="0"/>
              <a:t>¡ ¨u\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/>
              <a:t>§</a:t>
            </a:r>
            <a:r>
              <a:rPr lang="en-IN" dirty="0" err="1"/>
              <a:t>ûLjÕ</a:t>
            </a:r>
            <a:r>
              <a:rPr lang="en-IN" dirty="0"/>
              <a:t> ¨u\</a:t>
            </a:r>
            <a:r>
              <a:rPr lang="en-IN" dirty="0" err="1"/>
              <a:t>úTôÕ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</a:t>
            </a:r>
            <a:r>
              <a:rPr lang="en-IN" dirty="0" err="1"/>
              <a:t>Sôu</a:t>
            </a:r>
            <a:r>
              <a:rPr lang="en-IN" dirty="0"/>
              <a:t> - 2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506E-020B-4ACA-8F66-8DC4F78B06F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úRûYÙs</a:t>
            </a:r>
            <a:r>
              <a:rPr lang="en-IN" dirty="0"/>
              <a:t>[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ÜThP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/>
              <a:t>R²jÕ ¨u\</a:t>
            </a:r>
            <a:r>
              <a:rPr lang="en-IN" dirty="0" err="1"/>
              <a:t>úTôÕ</a:t>
            </a:r>
            <a:r>
              <a:rPr lang="en-IN" dirty="0"/>
              <a:t> ER® </a:t>
            </a:r>
            <a:r>
              <a:rPr lang="en-IN" dirty="0" err="1"/>
              <a:t>ùNnR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</a:t>
            </a:r>
            <a:r>
              <a:rPr lang="en-IN" dirty="0" err="1"/>
              <a:t>Sôu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A4884-FD5E-4FBF-9724-1EA00A0E5DD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TVkÕ</a:t>
            </a:r>
            <a:r>
              <a:rPr lang="en-IN" dirty="0"/>
              <a:t> ¨u\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TR±lúTô</a:t>
            </a:r>
            <a:r>
              <a:rPr lang="en-IN" dirty="0"/>
              <a:t>] </a:t>
            </a:r>
            <a:r>
              <a:rPr lang="en-IN" dirty="0" err="1"/>
              <a:t>úYû</a:t>
            </a:r>
            <a:r>
              <a:rPr lang="en-IN" dirty="0"/>
              <a:t>[</a:t>
            </a:r>
          </a:p>
          <a:p>
            <a:r>
              <a:rPr lang="en-IN" dirty="0" err="1"/>
              <a:t>AeLXônjRúTôÕ</a:t>
            </a:r>
            <a:r>
              <a:rPr lang="en-IN" dirty="0"/>
              <a:t> </a:t>
            </a:r>
            <a:r>
              <a:rPr lang="en-IN" dirty="0" err="1"/>
              <a:t>BR¬jR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</a:t>
            </a:r>
            <a:r>
              <a:rPr lang="en-IN" dirty="0" err="1"/>
              <a:t>Sôu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F5E38-C735-4285-9994-8D0AFC69D70B}"/>
              </a:ext>
            </a:extLst>
          </p:cNvPr>
          <p:cNvSpPr txBox="1"/>
          <p:nvPr/>
        </p:nvSpPr>
        <p:spPr>
          <a:xfrm>
            <a:off x="0" y="546626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U]m </a:t>
            </a:r>
            <a:r>
              <a:rPr lang="en-IN" sz="4000" dirty="0" err="1"/>
              <a:t>EûPkR</a:t>
            </a:r>
            <a:r>
              <a:rPr lang="en-IN" sz="4000" dirty="0"/>
              <a:t> </a:t>
            </a:r>
            <a:r>
              <a:rPr lang="en-IN" sz="4000" dirty="0" err="1"/>
              <a:t>úSWm</a:t>
            </a:r>
            <a:r>
              <a:rPr lang="en-IN" sz="4000" dirty="0"/>
              <a:t> </a:t>
            </a:r>
            <a:r>
              <a:rPr lang="en-IN" sz="4000" dirty="0" err="1"/>
              <a:t>ùSôße¡lúTô</a:t>
            </a:r>
            <a:r>
              <a:rPr lang="en-IN" sz="4000" dirty="0"/>
              <a:t>] </a:t>
            </a:r>
            <a:r>
              <a:rPr lang="en-IN" sz="4000" dirty="0" err="1"/>
              <a:t>úYû</a:t>
            </a:r>
            <a:r>
              <a:rPr lang="en-IN" sz="4000" dirty="0"/>
              <a:t>[</a:t>
            </a:r>
          </a:p>
          <a:p>
            <a:r>
              <a:rPr lang="en-IN" sz="4000" dirty="0"/>
              <a:t>LR± </a:t>
            </a:r>
            <a:r>
              <a:rPr lang="en-IN" sz="4000" dirty="0" err="1"/>
              <a:t>AÝRúTôÕ</a:t>
            </a:r>
            <a:r>
              <a:rPr lang="en-IN" sz="4000" dirty="0"/>
              <a:t> </a:t>
            </a:r>
            <a:r>
              <a:rPr lang="en-IN" sz="4000" dirty="0" err="1"/>
              <a:t>AûQjÕd</a:t>
            </a:r>
            <a:r>
              <a:rPr lang="en-IN" sz="4000" dirty="0"/>
              <a:t> </a:t>
            </a:r>
            <a:r>
              <a:rPr lang="en-IN" sz="4000" dirty="0" err="1"/>
              <a:t>ùLôiP</a:t>
            </a:r>
            <a:r>
              <a:rPr lang="en-IN" sz="4000" dirty="0"/>
              <a:t> ¡</a:t>
            </a:r>
            <a:r>
              <a:rPr lang="en-IN" sz="4000" dirty="0" err="1"/>
              <a:t>ÚûT</a:t>
            </a:r>
            <a:r>
              <a:rPr lang="en-IN" sz="4000" dirty="0"/>
              <a:t> -</a:t>
            </a:r>
            <a:r>
              <a:rPr lang="en-IN" sz="4000" dirty="0" err="1"/>
              <a:t>Sôu</a:t>
            </a:r>
            <a:r>
              <a:rPr lang="en-IN" sz="4000" dirty="0"/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2021-02-11T10:10:13Z</dcterms:modified>
</cp:coreProperties>
</file>