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6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536D2-6643-46FE-BE39-9CA75B153AC0}"/>
              </a:ext>
            </a:extLst>
          </p:cNvPr>
          <p:cNvSpPr txBox="1"/>
          <p:nvPr/>
        </p:nvSpPr>
        <p:spPr>
          <a:xfrm>
            <a:off x="0" y="54016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A]ô§ vúSLm A]ô§ vúSLm A]ô§ £ú]Lm</a:t>
            </a:r>
          </a:p>
          <a:p>
            <a:r>
              <a:rPr lang="nl-NL" dirty="0"/>
              <a:t>GeLs CúVÑ®u £ú]Lm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1103E-5151-492B-9323-04AC882D7A7A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TWjûR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C\e¡ </a:t>
            </a:r>
            <a:r>
              <a:rPr lang="en-IN" dirty="0" err="1"/>
              <a:t>YkR</a:t>
            </a:r>
            <a:r>
              <a:rPr lang="en-IN" dirty="0"/>
              <a:t> £ú]</a:t>
            </a:r>
            <a:r>
              <a:rPr lang="en-IN" dirty="0" err="1"/>
              <a:t>Lm</a:t>
            </a:r>
            <a:endParaRPr lang="en-IN" dirty="0"/>
          </a:p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Õ\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£ú]</a:t>
            </a:r>
            <a:r>
              <a:rPr lang="en-IN" dirty="0" err="1"/>
              <a:t>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2DA6F-7849-4C74-A7BA-9AEDC1E6B3B5}"/>
              </a:ext>
            </a:extLst>
          </p:cNvPr>
          <p:cNvSpPr txBox="1"/>
          <p:nvPr/>
        </p:nvSpPr>
        <p:spPr>
          <a:xfrm>
            <a:off x="0" y="585994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vúSLj§Ûm</a:t>
            </a:r>
            <a:r>
              <a:rPr lang="en-IN" dirty="0"/>
              <a:t> ªL </a:t>
            </a:r>
            <a:r>
              <a:rPr lang="en-IN" dirty="0" err="1"/>
              <a:t>úUXô</a:t>
            </a:r>
            <a:r>
              <a:rPr lang="en-IN" dirty="0"/>
              <a:t>] £ú]</a:t>
            </a:r>
            <a:r>
              <a:rPr lang="en-IN" dirty="0" err="1"/>
              <a:t>Lm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1556A-3142-4091-A5D1-4AB1799BE5B8}"/>
              </a:ext>
            </a:extLst>
          </p:cNvPr>
          <p:cNvSpPr txBox="1"/>
          <p:nvPr/>
        </p:nvSpPr>
        <p:spPr>
          <a:xfrm>
            <a:off x="0" y="546543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UßR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 err="1"/>
              <a:t>jR</a:t>
            </a:r>
            <a:r>
              <a:rPr lang="en-IN" sz="4000" dirty="0"/>
              <a:t> </a:t>
            </a:r>
            <a:r>
              <a:rPr lang="en-IN" sz="4000" dirty="0" err="1"/>
              <a:t>úTÕÚûY</a:t>
            </a:r>
            <a:r>
              <a:rPr lang="en-IN" sz="4000" dirty="0"/>
              <a:t> U]m §</a:t>
            </a:r>
            <a:r>
              <a:rPr lang="en-IN" sz="4000" dirty="0" err="1"/>
              <a:t>ÚmTf</a:t>
            </a:r>
            <a:r>
              <a:rPr lang="en-IN" sz="4000" dirty="0"/>
              <a:t> </a:t>
            </a:r>
            <a:r>
              <a:rPr lang="en-IN" sz="4000" dirty="0" err="1"/>
              <a:t>ùNnR</a:t>
            </a:r>
            <a:r>
              <a:rPr lang="en-IN" sz="4000" dirty="0"/>
              <a:t> £ú]</a:t>
            </a:r>
            <a:r>
              <a:rPr lang="en-IN" sz="4000" dirty="0" err="1"/>
              <a:t>Lm</a:t>
            </a:r>
            <a:endParaRPr lang="en-IN" sz="4000" dirty="0"/>
          </a:p>
          <a:p>
            <a:r>
              <a:rPr lang="en-IN" sz="4000" dirty="0" err="1"/>
              <a:t>Lôh¥d</a:t>
            </a:r>
            <a:r>
              <a:rPr lang="en-IN" sz="4000" dirty="0"/>
              <a:t> </a:t>
            </a:r>
            <a:r>
              <a:rPr lang="en-IN" sz="4000" dirty="0" err="1"/>
              <a:t>ùLôÓjR</a:t>
            </a:r>
            <a:r>
              <a:rPr lang="en-IN" sz="4000" dirty="0"/>
              <a:t> </a:t>
            </a:r>
            <a:r>
              <a:rPr lang="en-IN" sz="4000" dirty="0" err="1"/>
              <a:t>ëRôûN</a:t>
            </a:r>
            <a:r>
              <a:rPr lang="en-IN" sz="4000" dirty="0"/>
              <a:t> Lu]</a:t>
            </a:r>
            <a:r>
              <a:rPr lang="en-IN" sz="4000" dirty="0" err="1"/>
              <a:t>j§p</a:t>
            </a:r>
            <a:r>
              <a:rPr lang="en-IN" sz="4000" dirty="0"/>
              <a:t> </a:t>
            </a:r>
            <a:r>
              <a:rPr lang="en-IN" sz="4000" dirty="0" err="1"/>
              <a:t>Aû</a:t>
            </a:r>
            <a:r>
              <a:rPr lang="en-IN" sz="4000" dirty="0"/>
              <a:t>\</a:t>
            </a:r>
            <a:r>
              <a:rPr lang="en-IN" sz="4000" dirty="0" err="1"/>
              <a:t>k§PôUp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D0CC-9C67-42E6-AB9A-4C900D6C0BF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£ú]¡</a:t>
            </a:r>
            <a:r>
              <a:rPr lang="en-IN" sz="4400" dirty="0" err="1"/>
              <a:t>Rú</a:t>
            </a:r>
            <a:r>
              <a:rPr lang="en-IN" sz="4400" dirty="0"/>
              <a:t>] Gu\</a:t>
            </a:r>
            <a:r>
              <a:rPr lang="en-IN" sz="4400" dirty="0" err="1"/>
              <a:t>ûZjR</a:t>
            </a:r>
            <a:r>
              <a:rPr lang="en-IN" sz="4400" dirty="0"/>
              <a:t> £ú]</a:t>
            </a:r>
            <a:r>
              <a:rPr lang="en-IN" sz="4400" dirty="0" err="1"/>
              <a:t>Lm</a:t>
            </a:r>
            <a:endParaRPr lang="en-IN" sz="4400" dirty="0"/>
          </a:p>
          <a:p>
            <a:r>
              <a:rPr lang="en-IN" sz="4400" dirty="0"/>
              <a:t>AÕ </a:t>
            </a:r>
            <a:r>
              <a:rPr lang="en-IN" sz="4400" dirty="0" err="1"/>
              <a:t>úUXô</a:t>
            </a:r>
            <a:r>
              <a:rPr lang="en-IN" sz="4400" dirty="0"/>
              <a:t>] £ú]</a:t>
            </a:r>
            <a:r>
              <a:rPr lang="en-IN" sz="4400" dirty="0" err="1"/>
              <a:t>Lm</a:t>
            </a:r>
            <a:r>
              <a:rPr lang="en-IN" sz="4400" dirty="0"/>
              <a:t> </a:t>
            </a:r>
            <a:r>
              <a:rPr lang="en-IN" sz="4400" dirty="0" err="1"/>
              <a:t>GeLs</a:t>
            </a:r>
            <a:r>
              <a:rPr lang="en-IN" sz="4400" dirty="0"/>
              <a:t> </a:t>
            </a:r>
            <a:r>
              <a:rPr lang="en-IN" sz="4400" dirty="0" err="1"/>
              <a:t>CúVÑ®u</a:t>
            </a:r>
            <a:r>
              <a:rPr lang="en-IN" sz="4400" dirty="0"/>
              <a:t> £ú]</a:t>
            </a:r>
            <a:r>
              <a:rPr lang="en-IN" sz="4400" dirty="0" err="1"/>
              <a:t>Lm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E72F-927B-42CC-915F-C80F9B1223A4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 </a:t>
            </a:r>
            <a:r>
              <a:rPr lang="en-IN" dirty="0" err="1"/>
              <a:t>CZkR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CZkR</a:t>
            </a:r>
            <a:r>
              <a:rPr lang="en-IN" dirty="0"/>
              <a:t> £</a:t>
            </a:r>
            <a:r>
              <a:rPr lang="en-IN" dirty="0" err="1"/>
              <a:t>múNôû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¨û]</a:t>
            </a:r>
            <a:r>
              <a:rPr lang="en-IN" dirty="0" err="1"/>
              <a:t>jR</a:t>
            </a:r>
            <a:r>
              <a:rPr lang="en-IN" dirty="0"/>
              <a:t> £ú]</a:t>
            </a:r>
            <a:r>
              <a:rPr lang="en-IN" dirty="0" err="1"/>
              <a:t>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0DA67-5D8D-46BE-8B3E-ED1ED1FD1183}"/>
              </a:ext>
            </a:extLst>
          </p:cNvPr>
          <p:cNvSpPr txBox="1"/>
          <p:nvPr/>
        </p:nvSpPr>
        <p:spPr>
          <a:xfrm>
            <a:off x="0" y="57536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¨²úYdÏ </a:t>
            </a:r>
            <a:r>
              <a:rPr lang="en-IN" dirty="0" err="1"/>
              <a:t>úTôLôUp</a:t>
            </a:r>
            <a:r>
              <a:rPr lang="en-IN" dirty="0"/>
              <a:t> §</a:t>
            </a:r>
            <a:r>
              <a:rPr lang="en-IN" dirty="0" err="1"/>
              <a:t>ûNUô</a:t>
            </a:r>
            <a:r>
              <a:rPr lang="en-IN" dirty="0"/>
              <a:t>± K¥V </a:t>
            </a:r>
            <a:r>
              <a:rPr lang="en-IN" dirty="0" err="1"/>
              <a:t>úVô</a:t>
            </a:r>
            <a:r>
              <a:rPr lang="en-IN" dirty="0"/>
              <a:t>]</a:t>
            </a:r>
            <a:r>
              <a:rPr lang="en-IN" dirty="0" err="1"/>
              <a:t>ôûY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18A2F-DFB9-4401-96F9-7977ED7809C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TVu</a:t>
            </a:r>
            <a:r>
              <a:rPr lang="en-IN" dirty="0"/>
              <a:t> </a:t>
            </a:r>
            <a:r>
              <a:rPr lang="en-IN" dirty="0" err="1"/>
              <a:t>TÓj§V</a:t>
            </a:r>
            <a:r>
              <a:rPr lang="en-IN" dirty="0"/>
              <a:t> £ú]</a:t>
            </a:r>
            <a:r>
              <a:rPr lang="en-IN" dirty="0" err="1"/>
              <a:t>Lm</a:t>
            </a:r>
            <a:endParaRPr lang="en-IN" dirty="0"/>
          </a:p>
          <a:p>
            <a:r>
              <a:rPr lang="en-IN" dirty="0"/>
              <a:t>AÕ </a:t>
            </a:r>
            <a:r>
              <a:rPr lang="en-IN" dirty="0" err="1"/>
              <a:t>úUXô</a:t>
            </a:r>
            <a:r>
              <a:rPr lang="en-IN" dirty="0"/>
              <a:t>] £ú]</a:t>
            </a:r>
            <a:r>
              <a:rPr lang="en-IN" dirty="0" err="1"/>
              <a:t>Lm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vúSLm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165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2021-02-11T10:51:27Z</dcterms:modified>
</cp:coreProperties>
</file>