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CC157-BDA5-489A-9079-E4BB3402C063}"/>
              </a:ext>
            </a:extLst>
          </p:cNvPr>
          <p:cNvSpPr txBox="1"/>
          <p:nvPr/>
        </p:nvSpPr>
        <p:spPr>
          <a:xfrm>
            <a:off x="0" y="54013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Vô®u</a:t>
            </a:r>
            <a:r>
              <a:rPr lang="en-IN" dirty="0"/>
              <a:t> </a:t>
            </a:r>
            <a:r>
              <a:rPr lang="en-IN" dirty="0" err="1"/>
              <a:t>úRYàm</a:t>
            </a:r>
            <a:r>
              <a:rPr lang="en-IN" dirty="0"/>
              <a:t> ¿</a:t>
            </a:r>
            <a:r>
              <a:rPr lang="en-IN" dirty="0" err="1"/>
              <a:t>oRô</a:t>
            </a:r>
            <a:r>
              <a:rPr lang="en-IN" dirty="0"/>
              <a:t>]</a:t>
            </a:r>
            <a:r>
              <a:rPr lang="en-IN" dirty="0" err="1"/>
              <a:t>nVô</a:t>
            </a:r>
            <a:endParaRPr lang="en-IN" dirty="0"/>
          </a:p>
          <a:p>
            <a:r>
              <a:rPr lang="en-IN" dirty="0" err="1"/>
              <a:t>LÚjRôL</a:t>
            </a:r>
            <a:r>
              <a:rPr lang="en-IN" dirty="0"/>
              <a:t> ù_©</a:t>
            </a:r>
            <a:r>
              <a:rPr lang="en-IN" dirty="0" err="1"/>
              <a:t>j§P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RôÚúU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06732-603A-411F-BAFF-80614F419C04}"/>
              </a:ext>
            </a:extLst>
          </p:cNvPr>
          <p:cNvSpPr txBox="1"/>
          <p:nvPr/>
        </p:nvSpPr>
        <p:spPr>
          <a:xfrm>
            <a:off x="0" y="540219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VôûYl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Øu</a:t>
            </a:r>
            <a:r>
              <a:rPr lang="en-IN" dirty="0"/>
              <a:t>×</a:t>
            </a:r>
          </a:p>
          <a:p>
            <a:r>
              <a:rPr lang="en-IN" dirty="0" err="1"/>
              <a:t>Eß§Vôn</a:t>
            </a:r>
            <a:r>
              <a:rPr lang="en-IN" dirty="0"/>
              <a:t> ¨</a:t>
            </a:r>
            <a:r>
              <a:rPr lang="en-IN" dirty="0" err="1"/>
              <a:t>u±P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RôÚúU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066AF-6749-491D-8A99-29A95F39F6DE}"/>
              </a:ext>
            </a:extLst>
          </p:cNvPr>
          <p:cNvSpPr txBox="1"/>
          <p:nvPr/>
        </p:nvSpPr>
        <p:spPr>
          <a:xfrm>
            <a:off x="0" y="540191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TôLôp</a:t>
            </a:r>
            <a:r>
              <a:rPr lang="en-IN" dirty="0"/>
              <a:t> </a:t>
            </a:r>
            <a:r>
              <a:rPr lang="en-IN" dirty="0" err="1"/>
              <a:t>Øu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EVoj§PúY</a:t>
            </a:r>
            <a:endParaRPr lang="en-IN" dirty="0"/>
          </a:p>
          <a:p>
            <a:r>
              <a:rPr lang="en-IN" dirty="0" err="1"/>
              <a:t>TXUô</a:t>
            </a:r>
            <a:r>
              <a:rPr lang="en-IN" dirty="0"/>
              <a:t>] </a:t>
            </a:r>
            <a:r>
              <a:rPr lang="en-IN" dirty="0" err="1"/>
              <a:t>YpXûU</a:t>
            </a:r>
            <a:r>
              <a:rPr lang="en-IN" dirty="0"/>
              <a:t> </a:t>
            </a:r>
            <a:r>
              <a:rPr lang="en-IN" dirty="0" err="1"/>
              <a:t>RôÚm</a:t>
            </a:r>
            <a:r>
              <a:rPr lang="en-IN" dirty="0"/>
              <a:t> </a:t>
            </a:r>
            <a:r>
              <a:rPr lang="en-IN" dirty="0" err="1"/>
              <a:t>úRYô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9299A-4C2D-4255-B981-29ED64EAEAB8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NjÕÚdLs</a:t>
            </a:r>
            <a:r>
              <a:rPr lang="en-IN" dirty="0"/>
              <a:t> </a:t>
            </a:r>
            <a:r>
              <a:rPr lang="en-IN" dirty="0" err="1"/>
              <a:t>EmØu</a:t>
            </a:r>
            <a:r>
              <a:rPr lang="en-IN" dirty="0"/>
              <a:t> </a:t>
            </a:r>
            <a:r>
              <a:rPr lang="en-IN" dirty="0" err="1"/>
              <a:t>Årk§PúY</a:t>
            </a:r>
            <a:r>
              <a:rPr lang="en-IN" dirty="0"/>
              <a:t> </a:t>
            </a:r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j§u</a:t>
            </a:r>
            <a:endParaRPr lang="en-IN" dirty="0"/>
          </a:p>
          <a:p>
            <a:r>
              <a:rPr lang="en-IN" dirty="0"/>
              <a:t>Ad¡² </a:t>
            </a:r>
            <a:r>
              <a:rPr lang="en-IN" dirty="0" err="1"/>
              <a:t>Ftßm</a:t>
            </a:r>
            <a:r>
              <a:rPr lang="en-IN" dirty="0"/>
              <a:t>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C48EE-7BA5-41E3-980C-1DCE10F12848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úVôoRôû</a:t>
            </a:r>
            <a:r>
              <a:rPr lang="en-IN" dirty="0"/>
              <a:t>]l </a:t>
            </a:r>
            <a:r>
              <a:rPr lang="en-IN" dirty="0" err="1"/>
              <a:t>úTôp</a:t>
            </a:r>
            <a:r>
              <a:rPr lang="en-IN" dirty="0"/>
              <a:t> ¨</a:t>
            </a:r>
            <a:r>
              <a:rPr lang="en-IN" dirty="0" err="1"/>
              <a:t>tÏm</a:t>
            </a:r>
            <a:r>
              <a:rPr lang="en-IN" dirty="0"/>
              <a:t> </a:t>
            </a:r>
            <a:r>
              <a:rPr lang="en-IN" dirty="0" err="1"/>
              <a:t>ùTÚkRûPLs</a:t>
            </a:r>
            <a:endParaRPr lang="en-IN" dirty="0"/>
          </a:p>
          <a:p>
            <a:r>
              <a:rPr lang="en-IN" dirty="0" err="1"/>
              <a:t>A©ú`LjRôp</a:t>
            </a:r>
            <a:r>
              <a:rPr lang="en-IN" dirty="0"/>
              <a:t> </a:t>
            </a:r>
            <a:r>
              <a:rPr lang="en-IN" dirty="0" err="1"/>
              <a:t>Cuß</a:t>
            </a:r>
            <a:r>
              <a:rPr lang="en-IN" dirty="0"/>
              <a:t> ®</a:t>
            </a:r>
            <a:r>
              <a:rPr lang="en-IN" dirty="0" err="1"/>
              <a:t>X¡PúY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EBCD9-4DF3-4572-987D-C1DC16776DED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Ad¡² A©ú`Lm ClùTôÝúR</a:t>
            </a:r>
          </a:p>
          <a:p>
            <a:r>
              <a:rPr lang="en-IN" dirty="0" err="1"/>
              <a:t>GmÁÕ</a:t>
            </a:r>
            <a:r>
              <a:rPr lang="en-IN" dirty="0"/>
              <a:t> </a:t>
            </a:r>
            <a:r>
              <a:rPr lang="en-IN" dirty="0" err="1"/>
              <a:t>Ft±P</a:t>
            </a:r>
            <a:r>
              <a:rPr lang="en-IN" dirty="0"/>
              <a:t> </a:t>
            </a:r>
            <a:r>
              <a:rPr lang="en-IN" dirty="0" err="1"/>
              <a:t>úYiÓm</a:t>
            </a:r>
            <a:r>
              <a:rPr lang="en-IN" dirty="0"/>
              <a:t> </a:t>
            </a:r>
            <a:r>
              <a:rPr lang="en-IN" dirty="0" err="1"/>
              <a:t>IVô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89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2021-02-11T10:54:47Z</dcterms:modified>
</cp:coreProperties>
</file>