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8CB88-7176-4DAD-BE50-E9C0C01DF78E}"/>
              </a:ext>
            </a:extLst>
          </p:cNvPr>
          <p:cNvSpPr txBox="1"/>
          <p:nvPr/>
        </p:nvSpPr>
        <p:spPr>
          <a:xfrm>
            <a:off x="0" y="54016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Lôtú</a:t>
            </a:r>
            <a:r>
              <a:rPr lang="en-IN" dirty="0"/>
              <a:t>\ </a:t>
            </a:r>
            <a:r>
              <a:rPr lang="en-IN" dirty="0" err="1"/>
              <a:t>úRt</a:t>
            </a:r>
            <a:r>
              <a:rPr lang="en-IN" dirty="0"/>
              <a:t>\</a:t>
            </a:r>
            <a:r>
              <a:rPr lang="en-IN" dirty="0" err="1"/>
              <a:t>WYô</a:t>
            </a:r>
            <a:r>
              <a:rPr lang="en-IN" dirty="0"/>
              <a:t>[ú]</a:t>
            </a:r>
          </a:p>
          <a:p>
            <a:r>
              <a:rPr lang="pl-PL" dirty="0"/>
              <a:t>úT¬uT S§«p RôLk¾oj§Óm ËY S§úV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E17FA-A575-4139-92DD-4FB05B9AC8E6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jRYo</a:t>
            </a:r>
            <a:r>
              <a:rPr lang="en-IN" dirty="0"/>
              <a:t> </a:t>
            </a:r>
            <a:r>
              <a:rPr lang="en-IN" dirty="0" err="1"/>
              <a:t>ûL®P</a:t>
            </a:r>
            <a:r>
              <a:rPr lang="en-IN" dirty="0"/>
              <a:t> </a:t>
            </a:r>
            <a:r>
              <a:rPr lang="en-IN" dirty="0" err="1"/>
              <a:t>UôhPôo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LôlTYo</a:t>
            </a:r>
            <a:r>
              <a:rPr lang="en-IN" dirty="0"/>
              <a:t> E\</a:t>
            </a:r>
            <a:r>
              <a:rPr lang="en-IN" dirty="0" err="1"/>
              <a:t>e¡P</a:t>
            </a:r>
            <a:r>
              <a:rPr lang="en-IN" dirty="0"/>
              <a:t> </a:t>
            </a:r>
            <a:r>
              <a:rPr lang="en-IN" dirty="0" err="1"/>
              <a:t>UôhPôo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274F7-5D74-4582-ADED-A3FA0AE356F5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E]Õ </a:t>
            </a:r>
            <a:r>
              <a:rPr lang="en-IN" dirty="0" err="1"/>
              <a:t>Tôj§Wm</a:t>
            </a:r>
            <a:r>
              <a:rPr lang="en-IN" dirty="0"/>
              <a:t> ¨Wm© </a:t>
            </a:r>
            <a:r>
              <a:rPr lang="en-IN" dirty="0" err="1"/>
              <a:t>Y¯Ùm</a:t>
            </a:r>
            <a:endParaRPr lang="en-IN" dirty="0"/>
          </a:p>
          <a:p>
            <a:r>
              <a:rPr lang="en-IN" dirty="0" err="1"/>
              <a:t>NjÕÚ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EVojÕYôo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8BBC5-D6F4-4285-83A7-D65B30FE704E}"/>
              </a:ext>
            </a:extLst>
          </p:cNvPr>
          <p:cNvSpPr txBox="1"/>
          <p:nvPr/>
        </p:nvSpPr>
        <p:spPr>
          <a:xfrm>
            <a:off x="0" y="577488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K ËY </a:t>
            </a:r>
            <a:r>
              <a:rPr lang="en-IN" dirty="0" err="1"/>
              <a:t>S§úV</a:t>
            </a:r>
            <a:r>
              <a:rPr lang="en-IN" dirty="0"/>
              <a:t> ,,,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3CF29-5C52-4DED-B50D-665FB55EC258}"/>
              </a:ext>
            </a:extLst>
          </p:cNvPr>
          <p:cNvSpPr txBox="1"/>
          <p:nvPr/>
        </p:nvSpPr>
        <p:spPr>
          <a:xfrm>
            <a:off x="-1" y="541283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K ËY </a:t>
            </a:r>
            <a:r>
              <a:rPr lang="en-IN" dirty="0" err="1"/>
              <a:t>S§úV</a:t>
            </a:r>
            <a:r>
              <a:rPr lang="en-IN" dirty="0"/>
              <a:t> ,,, K ËY </a:t>
            </a:r>
            <a:r>
              <a:rPr lang="en-IN" dirty="0" err="1"/>
              <a:t>S§úV</a:t>
            </a:r>
            <a:endParaRPr lang="en-IN" dirty="0"/>
          </a:p>
          <a:p>
            <a:r>
              <a:rPr lang="en-IN" dirty="0"/>
              <a:t>Gu²p </a:t>
            </a:r>
            <a:r>
              <a:rPr lang="en-IN" dirty="0" err="1"/>
              <a:t>TônkÕ</a:t>
            </a:r>
            <a:r>
              <a:rPr lang="en-IN" dirty="0"/>
              <a:t> </a:t>
            </a:r>
            <a:r>
              <a:rPr lang="en-IN" dirty="0" err="1"/>
              <a:t>ùNpÛúU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57C70-1A91-4C5C-B83C-1E61545329BA}"/>
              </a:ext>
            </a:extLst>
          </p:cNvPr>
          <p:cNvSpPr txBox="1"/>
          <p:nvPr/>
        </p:nvSpPr>
        <p:spPr>
          <a:xfrm>
            <a:off x="0" y="574299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K ,,,, ËY </a:t>
            </a:r>
            <a:r>
              <a:rPr lang="en-IN" dirty="0" err="1"/>
              <a:t>S§úV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A23ED-E960-4805-A9E5-2739976E4F7C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Y\</a:t>
            </a:r>
            <a:r>
              <a:rPr lang="en-IN" dirty="0" err="1"/>
              <a:t>iP</a:t>
            </a:r>
            <a:r>
              <a:rPr lang="en-IN" dirty="0"/>
              <a:t> ¨</a:t>
            </a:r>
            <a:r>
              <a:rPr lang="en-IN" dirty="0" err="1"/>
              <a:t>Xj§p</a:t>
            </a:r>
            <a:r>
              <a:rPr lang="en-IN" dirty="0"/>
              <a:t> </a:t>
            </a:r>
            <a:r>
              <a:rPr lang="en-IN" dirty="0" err="1"/>
              <a:t>BßLs</a:t>
            </a:r>
            <a:r>
              <a:rPr lang="en-IN" dirty="0"/>
              <a:t> </a:t>
            </a:r>
            <a:r>
              <a:rPr lang="en-IN" dirty="0" err="1"/>
              <a:t>KÓm</a:t>
            </a:r>
            <a:endParaRPr lang="en-IN" dirty="0"/>
          </a:p>
          <a:p>
            <a:r>
              <a:rPr lang="en-IN" dirty="0" err="1"/>
              <a:t>TôûXY</a:t>
            </a:r>
            <a:r>
              <a:rPr lang="en-IN" dirty="0"/>
              <a:t>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ùN¯lTôn</a:t>
            </a:r>
            <a:r>
              <a:rPr lang="en-IN" dirty="0"/>
              <a:t> </a:t>
            </a:r>
            <a:r>
              <a:rPr lang="en-IN" dirty="0" err="1"/>
              <a:t>Uôßm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987E1-0531-4894-A276-259D0629AA3B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Li½¬u Ts[</a:t>
            </a:r>
            <a:r>
              <a:rPr lang="en-IN" dirty="0" err="1"/>
              <a:t>jRôdÏLs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L°lTôn</a:t>
            </a:r>
            <a:r>
              <a:rPr lang="en-IN" dirty="0"/>
              <a:t> ¿</a:t>
            </a:r>
            <a:r>
              <a:rPr lang="en-IN" dirty="0" err="1"/>
              <a:t>ìt</a:t>
            </a:r>
            <a:r>
              <a:rPr lang="en-IN" dirty="0"/>
              <a:t>\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UôßúU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AA7A9-7444-480F-BC99-B6A387F58C10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K ËY </a:t>
            </a:r>
            <a:r>
              <a:rPr lang="en-IN" dirty="0" err="1"/>
              <a:t>S§úV</a:t>
            </a:r>
            <a:r>
              <a:rPr lang="en-IN" dirty="0"/>
              <a:t> ,,, K ËY </a:t>
            </a:r>
            <a:r>
              <a:rPr lang="en-IN" dirty="0" err="1"/>
              <a:t>S§úV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590-F1A1-45E5-AB8B-A52E075EDF3C}"/>
              </a:ext>
            </a:extLst>
          </p:cNvPr>
          <p:cNvSpPr txBox="1"/>
          <p:nvPr/>
        </p:nvSpPr>
        <p:spPr>
          <a:xfrm>
            <a:off x="0" y="54013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Lô¥ûVl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LNk§Óm</a:t>
            </a:r>
            <a:r>
              <a:rPr lang="en-IN" dirty="0"/>
              <a:t> </a:t>
            </a:r>
            <a:r>
              <a:rPr lang="en-IN" dirty="0" err="1"/>
              <a:t>YôrdûL</a:t>
            </a:r>
            <a:endParaRPr lang="en-IN" dirty="0"/>
          </a:p>
          <a:p>
            <a:r>
              <a:rPr lang="en-IN" dirty="0" err="1"/>
              <a:t>UÕWUôL</a:t>
            </a:r>
            <a:r>
              <a:rPr lang="en-IN" dirty="0"/>
              <a:t> </a:t>
            </a:r>
            <a:r>
              <a:rPr lang="en-IN" dirty="0" err="1"/>
              <a:t>Uôt±ÓYôúW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1E18A-CC0D-4B73-8426-CA8A92C203CE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ÕuTj§u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SPd¡u</a:t>
            </a:r>
            <a:r>
              <a:rPr lang="en-IN" dirty="0"/>
              <a:t>\</a:t>
            </a:r>
            <a:r>
              <a:rPr lang="en-IN" dirty="0" err="1"/>
              <a:t>úTôÕm</a:t>
            </a:r>
            <a:endParaRPr lang="en-IN" dirty="0"/>
          </a:p>
          <a:p>
            <a:r>
              <a:rPr lang="en-IN" dirty="0" err="1"/>
              <a:t>TôûR«u</a:t>
            </a:r>
            <a:r>
              <a:rPr lang="en-IN" dirty="0"/>
              <a:t> </a:t>
            </a:r>
            <a:r>
              <a:rPr lang="en-IN" dirty="0" err="1"/>
              <a:t>ùY°fNm</a:t>
            </a:r>
            <a:r>
              <a:rPr lang="en-IN" dirty="0"/>
              <a:t> </a:t>
            </a:r>
            <a:r>
              <a:rPr lang="en-IN" dirty="0" err="1"/>
              <a:t>AYúW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96C26-A1FC-4167-889D-462BFFD525D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K ËY </a:t>
            </a:r>
            <a:r>
              <a:rPr lang="en-IN" dirty="0" err="1"/>
              <a:t>S§úV</a:t>
            </a:r>
            <a:r>
              <a:rPr lang="en-IN" dirty="0"/>
              <a:t> Gu²p </a:t>
            </a:r>
            <a:r>
              <a:rPr lang="en-IN" dirty="0" err="1"/>
              <a:t>TônkÕ</a:t>
            </a:r>
            <a:r>
              <a:rPr lang="en-IN" dirty="0"/>
              <a:t> </a:t>
            </a:r>
            <a:r>
              <a:rPr lang="en-IN" dirty="0" err="1"/>
              <a:t>ùNpÛm</a:t>
            </a:r>
            <a:endParaRPr lang="en-IN" dirty="0"/>
          </a:p>
          <a:p>
            <a:r>
              <a:rPr lang="en-IN" dirty="0"/>
              <a:t>K ËY </a:t>
            </a:r>
            <a:r>
              <a:rPr lang="en-IN" dirty="0" err="1"/>
              <a:t>S§úV</a:t>
            </a:r>
            <a:r>
              <a:rPr lang="en-IN" dirty="0"/>
              <a:t> ,(3)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189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65</cp:revision>
  <dcterms:created xsi:type="dcterms:W3CDTF">2019-11-02T16:27:41Z</dcterms:created>
  <dcterms:modified xsi:type="dcterms:W3CDTF">2021-02-11T11:00:53Z</dcterms:modified>
</cp:coreProperties>
</file>