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B5B99-B310-4C39-BC0F-87141407D8F5}"/>
              </a:ext>
            </a:extLst>
          </p:cNvPr>
          <p:cNvSpPr txBox="1"/>
          <p:nvPr/>
        </p:nvSpPr>
        <p:spPr>
          <a:xfrm>
            <a:off x="0" y="540136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TôWªpûXVô</a:t>
            </a:r>
            <a:r>
              <a:rPr lang="en-IN" dirty="0"/>
              <a:t> </a:t>
            </a:r>
            <a:r>
              <a:rPr lang="en-IN" dirty="0" err="1"/>
              <a:t>TôWªpûXVô</a:t>
            </a:r>
            <a:endParaRPr lang="en-IN" dirty="0"/>
          </a:p>
          <a:p>
            <a:r>
              <a:rPr lang="en-IN" dirty="0" err="1"/>
              <a:t>úRNm</a:t>
            </a:r>
            <a:r>
              <a:rPr lang="en-IN" dirty="0"/>
              <a:t> A¯¡u\</a:t>
            </a:r>
            <a:r>
              <a:rPr lang="en-IN" dirty="0" err="1"/>
              <a:t>úR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6631D-3927-4B56-911D-9F9E848044F2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AßYûP«u</a:t>
            </a:r>
            <a:r>
              <a:rPr lang="en-IN" dirty="0"/>
              <a:t> </a:t>
            </a:r>
            <a:r>
              <a:rPr lang="en-IN" dirty="0" err="1"/>
              <a:t>LôXUpúXô</a:t>
            </a:r>
            <a:endParaRPr lang="en-IN" dirty="0"/>
          </a:p>
          <a:p>
            <a:r>
              <a:rPr lang="en-IN" dirty="0" err="1"/>
              <a:t>ØPe</a:t>
            </a:r>
            <a:r>
              <a:rPr lang="en-IN" dirty="0"/>
              <a:t>¡ ¡</a:t>
            </a:r>
            <a:r>
              <a:rPr lang="en-IN" dirty="0" err="1"/>
              <a:t>PlTÕ</a:t>
            </a:r>
            <a:r>
              <a:rPr lang="en-IN" dirty="0"/>
              <a:t> ¨</a:t>
            </a:r>
            <a:r>
              <a:rPr lang="en-IN" dirty="0" err="1"/>
              <a:t>VôVm</a:t>
            </a:r>
            <a:r>
              <a:rPr lang="en-IN" dirty="0"/>
              <a:t> </a:t>
            </a:r>
            <a:r>
              <a:rPr lang="en-IN" dirty="0" err="1"/>
              <a:t>Rô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C1855-9072-4286-8917-944D1A818D1C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TôReLs</a:t>
            </a:r>
            <a:r>
              <a:rPr lang="en-IN" dirty="0"/>
              <a:t> </a:t>
            </a:r>
            <a:r>
              <a:rPr lang="en-IN" dirty="0" err="1"/>
              <a:t>ùYiLXUôÏm</a:t>
            </a:r>
            <a:r>
              <a:rPr lang="en-IN" dirty="0"/>
              <a:t> </a:t>
            </a:r>
            <a:r>
              <a:rPr lang="en-IN" dirty="0" err="1"/>
              <a:t>CûP®PôUp</a:t>
            </a:r>
            <a:r>
              <a:rPr lang="en-IN" dirty="0"/>
              <a:t> </a:t>
            </a:r>
            <a:r>
              <a:rPr lang="en-IN" dirty="0" err="1"/>
              <a:t>úTôW</a:t>
            </a:r>
            <a:r>
              <a:rPr lang="en-IN" dirty="0"/>
              <a:t>¥</a:t>
            </a:r>
          </a:p>
          <a:p>
            <a:r>
              <a:rPr lang="en-IN" dirty="0" err="1"/>
              <a:t>Yô«p</a:t>
            </a:r>
            <a:r>
              <a:rPr lang="en-IN" dirty="0"/>
              <a:t> </a:t>
            </a:r>
            <a:r>
              <a:rPr lang="en-IN" dirty="0" err="1"/>
              <a:t>Õ§Ùm</a:t>
            </a:r>
            <a:r>
              <a:rPr lang="en-IN" dirty="0"/>
              <a:t> </a:t>
            </a:r>
            <a:r>
              <a:rPr lang="en-IN" dirty="0" err="1"/>
              <a:t>ûL«p</a:t>
            </a:r>
            <a:r>
              <a:rPr lang="en-IN" dirty="0"/>
              <a:t> </a:t>
            </a:r>
            <a:r>
              <a:rPr lang="en-IN" dirty="0" err="1"/>
              <a:t>ThPVm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FD8EC-3D2D-4AD8-8781-DA88B02F542D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GÝkÕ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úTôW¥lúTôm</a:t>
            </a:r>
            <a:r>
              <a:rPr lang="en-IN" dirty="0"/>
              <a:t> -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Vôn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3FA88-3323-47DC-B693-549F081D605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Aàl×úYu</a:t>
            </a:r>
            <a:r>
              <a:rPr lang="en-IN" dirty="0"/>
              <a:t> </a:t>
            </a:r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Aàl×úYu</a:t>
            </a:r>
            <a:endParaRPr lang="en-IN" dirty="0"/>
          </a:p>
          <a:p>
            <a:r>
              <a:rPr lang="en-IN" dirty="0"/>
              <a:t>Gu\ </a:t>
            </a:r>
            <a:r>
              <a:rPr lang="en-IN" dirty="0" err="1"/>
              <a:t>NjRm</a:t>
            </a:r>
            <a:r>
              <a:rPr lang="en-IN" dirty="0"/>
              <a:t> ùRô²d¡u\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89F8D-30CC-4593-A61B-0C64F5BC5CC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AûP</a:t>
            </a:r>
            <a:r>
              <a:rPr lang="en-IN" dirty="0"/>
              <a:t>¡\</a:t>
            </a:r>
            <a:r>
              <a:rPr lang="en-IN" dirty="0" err="1"/>
              <a:t>úR</a:t>
            </a:r>
            <a:endParaRPr lang="en-IN" dirty="0"/>
          </a:p>
          <a:p>
            <a:r>
              <a:rPr lang="en-IN" dirty="0"/>
              <a:t>¨VôVj¾ol× </a:t>
            </a:r>
            <a:r>
              <a:rPr lang="en-IN" dirty="0" err="1"/>
              <a:t>ùSÚe¡ÓúR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11AA6-8B6E-48A8-8472-FE6A75FD389F}"/>
              </a:ext>
            </a:extLst>
          </p:cNvPr>
          <p:cNvSpPr txBox="1"/>
          <p:nvPr/>
        </p:nvSpPr>
        <p:spPr>
          <a:xfrm>
            <a:off x="0" y="54013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ùU</a:t>
            </a:r>
            <a:r>
              <a:rPr lang="en-IN" dirty="0"/>
              <a:t>[]</a:t>
            </a:r>
            <a:r>
              <a:rPr lang="en-IN" dirty="0" err="1"/>
              <a:t>Uô«ÚkRôp</a:t>
            </a:r>
            <a:endParaRPr lang="en-IN" dirty="0"/>
          </a:p>
          <a:p>
            <a:r>
              <a:rPr lang="en-IN" dirty="0"/>
              <a:t>A¯Ü </a:t>
            </a:r>
            <a:r>
              <a:rPr lang="en-IN" dirty="0" err="1"/>
              <a:t>GuTÕ</a:t>
            </a:r>
            <a:r>
              <a:rPr lang="en-IN" dirty="0"/>
              <a:t> ¨</a:t>
            </a:r>
            <a:r>
              <a:rPr lang="en-IN" dirty="0" err="1"/>
              <a:t>fNVúU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89437-6C9A-40D6-B08B-A1FE55A9D1CD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GÝm×úYôm</a:t>
            </a:r>
            <a:r>
              <a:rPr lang="en-IN" dirty="0"/>
              <a:t> </a:t>
            </a:r>
            <a:r>
              <a:rPr lang="en-IN" dirty="0" err="1"/>
              <a:t>ÙjR</a:t>
            </a:r>
            <a:r>
              <a:rPr lang="en-IN" dirty="0"/>
              <a:t> L[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A¯Ùm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UôkRûW</a:t>
            </a:r>
            <a:r>
              <a:rPr lang="en-IN" dirty="0"/>
              <a:t> </a:t>
            </a:r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×\</a:t>
            </a:r>
            <a:r>
              <a:rPr lang="en-IN" dirty="0" err="1"/>
              <a:t>lTÓúYôm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EF39B-49F7-4572-8567-AF12EA5A7489}"/>
              </a:ext>
            </a:extLst>
          </p:cNvPr>
          <p:cNvSpPr txBox="1"/>
          <p:nvPr/>
        </p:nvSpPr>
        <p:spPr>
          <a:xfrm>
            <a:off x="3" y="546626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A¯Ùm</a:t>
            </a:r>
            <a:r>
              <a:rPr lang="en-IN" sz="4000" dirty="0"/>
              <a:t> </a:t>
            </a:r>
            <a:r>
              <a:rPr lang="en-IN" sz="4000" dirty="0" err="1"/>
              <a:t>úLô</a:t>
            </a:r>
            <a:r>
              <a:rPr lang="en-IN" sz="4000" dirty="0"/>
              <a:t>¥ </a:t>
            </a:r>
            <a:r>
              <a:rPr lang="en-IN" sz="4000" dirty="0" err="1"/>
              <a:t>UôkRûW</a:t>
            </a:r>
            <a:r>
              <a:rPr lang="en-IN" sz="4000" dirty="0"/>
              <a:t> </a:t>
            </a:r>
            <a:r>
              <a:rPr lang="en-IN" sz="4000" dirty="0" err="1"/>
              <a:t>ÁhL</a:t>
            </a:r>
            <a:r>
              <a:rPr lang="en-IN" sz="4000" dirty="0"/>
              <a:t> </a:t>
            </a:r>
            <a:r>
              <a:rPr lang="en-IN" sz="4000" dirty="0" err="1"/>
              <a:t>Cuú</a:t>
            </a:r>
            <a:r>
              <a:rPr lang="en-IN" sz="4000" dirty="0"/>
              <a:t>\ ù_©</a:t>
            </a:r>
            <a:r>
              <a:rPr lang="en-IN" sz="4000" dirty="0" err="1"/>
              <a:t>j§ÓúYôm</a:t>
            </a:r>
            <a:endParaRPr lang="en-IN" sz="4000" dirty="0"/>
          </a:p>
          <a:p>
            <a:r>
              <a:rPr lang="en-IN" sz="4000" dirty="0" err="1"/>
              <a:t>TôWRm</a:t>
            </a:r>
            <a:r>
              <a:rPr lang="en-IN" sz="4000" dirty="0"/>
              <a:t> </a:t>
            </a:r>
            <a:r>
              <a:rPr lang="en-IN" sz="4000" dirty="0" err="1"/>
              <a:t>GeLs</a:t>
            </a:r>
            <a:r>
              <a:rPr lang="en-IN" sz="4000" dirty="0"/>
              <a:t> </a:t>
            </a:r>
            <a:r>
              <a:rPr lang="en-IN" sz="4000" dirty="0" err="1"/>
              <a:t>TôWRm</a:t>
            </a:r>
            <a:r>
              <a:rPr lang="en-IN" sz="4000" dirty="0"/>
              <a:t> </a:t>
            </a:r>
            <a:r>
              <a:rPr lang="en-IN" sz="4000" dirty="0" err="1"/>
              <a:t>CúVÑ®u</a:t>
            </a:r>
            <a:r>
              <a:rPr lang="en-IN" sz="4000" dirty="0"/>
              <a:t> </a:t>
            </a:r>
            <a:r>
              <a:rPr lang="en-IN" sz="4000" dirty="0" err="1"/>
              <a:t>TôWRm</a:t>
            </a:r>
            <a:r>
              <a:rPr lang="en-IN" sz="4000" dirty="0"/>
              <a:t> - </a:t>
            </a:r>
            <a:r>
              <a:rPr lang="en-IN" sz="4000" dirty="0" err="1"/>
              <a:t>GeLs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21063-1FD1-486C-A935-92F3257E4EFD}"/>
              </a:ext>
            </a:extLst>
          </p:cNvPr>
          <p:cNvSpPr txBox="1"/>
          <p:nvPr/>
        </p:nvSpPr>
        <p:spPr>
          <a:xfrm>
            <a:off x="-1" y="54013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§\l©p ¨uß ÑYûW AûPdL</a:t>
            </a:r>
          </a:p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U²Ru </a:t>
            </a:r>
            <a:r>
              <a:rPr lang="en-IN" dirty="0" err="1"/>
              <a:t>GeúL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2F63-31F4-44F1-82DA-4F1E79D8D9C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£kR B°pûX</a:t>
            </a:r>
          </a:p>
          <a:p>
            <a:r>
              <a:rPr lang="en-IN" dirty="0"/>
              <a:t>LR±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B°pûX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31727-7CF2-4EE4-B2EA-96926BE9D8F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Aàl×úYu</a:t>
            </a:r>
            <a:r>
              <a:rPr lang="en-IN" dirty="0"/>
              <a:t> (2)</a:t>
            </a:r>
          </a:p>
          <a:p>
            <a:r>
              <a:rPr lang="en-IN" dirty="0"/>
              <a:t>Gu\ </a:t>
            </a:r>
            <a:r>
              <a:rPr lang="en-IN" dirty="0" err="1"/>
              <a:t>NjRm</a:t>
            </a:r>
            <a:r>
              <a:rPr lang="en-IN" dirty="0"/>
              <a:t> ùRô²d¡u\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182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2021-02-11T11:09:25Z</dcterms:modified>
</cp:coreProperties>
</file>