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55761-35FE-4B39-8B8B-7A5D27F403AC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Yt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¿</a:t>
            </a:r>
            <a:r>
              <a:rPr lang="en-IN" dirty="0" err="1"/>
              <a:t>ìtß</a:t>
            </a:r>
            <a:r>
              <a:rPr lang="en-IN" dirty="0"/>
              <a:t> </a:t>
            </a:r>
            <a:r>
              <a:rPr lang="en-IN" dirty="0" err="1"/>
              <a:t>úTôÚlTôn</a:t>
            </a:r>
            <a:endParaRPr lang="en-IN" dirty="0"/>
          </a:p>
          <a:p>
            <a:r>
              <a:rPr lang="en-IN" dirty="0"/>
              <a:t>Y[ªdL </a:t>
            </a:r>
            <a:r>
              <a:rPr lang="en-IN" dirty="0" err="1"/>
              <a:t>úRôhPjûRl</a:t>
            </a:r>
            <a:r>
              <a:rPr lang="en-IN" dirty="0"/>
              <a:t> </a:t>
            </a:r>
            <a:r>
              <a:rPr lang="en-IN" dirty="0" err="1"/>
              <a:t>úTôÚlTôn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08541-4327-4020-A35D-0DF086FDE31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Úl§Vôd¡ÓYôo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E3FF0-E5AA-436C-8B84-3F00A43AE003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Yôrk§ÚlTôn</a:t>
            </a:r>
            <a:endParaRPr lang="en-IN" dirty="0"/>
          </a:p>
          <a:p>
            <a:r>
              <a:rPr lang="en-IN" dirty="0" err="1"/>
              <a:t>LôXùUpXôm</a:t>
            </a:r>
            <a:r>
              <a:rPr lang="en-IN" dirty="0"/>
              <a:t> ¿ </a:t>
            </a:r>
            <a:r>
              <a:rPr lang="en-IN" dirty="0" err="1"/>
              <a:t>ùN¯j§ÚlTôn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CFADA-65C5-4289-A415-DC67CD9137AF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YôndLôpLs</a:t>
            </a:r>
            <a:r>
              <a:rPr lang="en-IN" dirty="0"/>
              <a:t> </a:t>
            </a:r>
            <a:r>
              <a:rPr lang="en-IN" dirty="0" err="1"/>
              <a:t>KWm</a:t>
            </a:r>
            <a:endParaRPr lang="en-IN" dirty="0"/>
          </a:p>
          <a:p>
            <a:r>
              <a:rPr lang="en-IN" dirty="0" err="1"/>
              <a:t>SPlThP</a:t>
            </a:r>
            <a:r>
              <a:rPr lang="en-IN" dirty="0"/>
              <a:t> </a:t>
            </a:r>
            <a:r>
              <a:rPr lang="en-IN" dirty="0" err="1"/>
              <a:t>UWUôn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FEAFC-53D2-43E9-83EC-026B2A8EB6EA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L² </a:t>
            </a:r>
            <a:r>
              <a:rPr lang="en-IN" dirty="0" err="1"/>
              <a:t>ùLôÓlTôn</a:t>
            </a:r>
            <a:endParaRPr lang="en-IN" dirty="0"/>
          </a:p>
          <a:p>
            <a:r>
              <a:rPr lang="en-IN" dirty="0" err="1"/>
              <a:t>RlTôUp</a:t>
            </a:r>
            <a:r>
              <a:rPr lang="en-IN" dirty="0"/>
              <a:t> L² </a:t>
            </a:r>
            <a:r>
              <a:rPr lang="en-IN" dirty="0" err="1"/>
              <a:t>ùLôÓlTôn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2DDBD-B790-45EA-ABCE-AAF90D0436B5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KÓm</a:t>
            </a:r>
            <a:r>
              <a:rPr lang="en-IN" dirty="0"/>
              <a:t> S§ ¿</a:t>
            </a:r>
          </a:p>
          <a:p>
            <a:r>
              <a:rPr lang="en-IN" dirty="0" err="1"/>
              <a:t>TôÙm</a:t>
            </a:r>
            <a:r>
              <a:rPr lang="en-IN" dirty="0"/>
              <a:t> </a:t>
            </a:r>
            <a:r>
              <a:rPr lang="en-IN" dirty="0" err="1"/>
              <a:t>CPj§p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C6EE7-0FC9-4922-8D7B-E1B8D0BE4248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E«ùWpXôm</a:t>
            </a:r>
            <a:r>
              <a:rPr lang="en-IN" dirty="0"/>
              <a:t> ©</a:t>
            </a:r>
            <a:r>
              <a:rPr lang="en-IN" dirty="0" err="1"/>
              <a:t>ûZj§ÓúU</a:t>
            </a:r>
            <a:endParaRPr lang="en-IN" dirty="0"/>
          </a:p>
          <a:p>
            <a:r>
              <a:rPr lang="en-IN" dirty="0" err="1"/>
              <a:t>ÑLUôL</a:t>
            </a:r>
            <a:r>
              <a:rPr lang="en-IN" dirty="0"/>
              <a:t> </a:t>
            </a:r>
            <a:r>
              <a:rPr lang="en-IN" dirty="0" err="1"/>
              <a:t>Yôrk§ÓúU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70398-7367-4BB6-AE89-0B5967CF6BB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TX </a:t>
            </a:r>
            <a:r>
              <a:rPr lang="en-IN" dirty="0" err="1"/>
              <a:t>SôhÓ</a:t>
            </a:r>
            <a:r>
              <a:rPr lang="en-IN" dirty="0"/>
              <a:t> </a:t>
            </a:r>
            <a:r>
              <a:rPr lang="en-IN" dirty="0" err="1"/>
              <a:t>UdLs</a:t>
            </a:r>
            <a:endParaRPr lang="en-IN" dirty="0"/>
          </a:p>
          <a:p>
            <a:r>
              <a:rPr lang="en-IN" dirty="0"/>
              <a:t>Eu ¨</a:t>
            </a:r>
            <a:r>
              <a:rPr lang="en-IN" dirty="0" err="1"/>
              <a:t>Zp</a:t>
            </a:r>
            <a:r>
              <a:rPr lang="en-IN" dirty="0"/>
              <a:t> </a:t>
            </a:r>
            <a:r>
              <a:rPr lang="en-IN" dirty="0" err="1"/>
              <a:t>LiÓ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A75A0-26CA-45CD-A58E-9B0DD52D839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K¥YÚYôoLs</a:t>
            </a:r>
            <a:endParaRPr lang="en-IN" dirty="0"/>
          </a:p>
          <a:p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U¡rYôoLs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1B454-C8AF-4222-A673-74BF50E41664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TgN</a:t>
            </a:r>
            <a:r>
              <a:rPr lang="en-IN" dirty="0"/>
              <a:t> </a:t>
            </a:r>
            <a:r>
              <a:rPr lang="en-IN" dirty="0" err="1"/>
              <a:t>LôXj§p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BjÕUôûY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2021-02-11T11:14:50Z</dcterms:modified>
</cp:coreProperties>
</file>