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72CFE-F4B5-4983-BF14-F70AB0785C3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CWdLeL°u</a:t>
            </a:r>
            <a:r>
              <a:rPr lang="en-IN" dirty="0"/>
              <a:t> </a:t>
            </a:r>
            <a:r>
              <a:rPr lang="en-IN" dirty="0" err="1"/>
              <a:t>RLlTu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E]</a:t>
            </a:r>
            <a:r>
              <a:rPr lang="en-IN" dirty="0" err="1"/>
              <a:t>dLt×Rm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843D-5502-4C66-9FBD-D8589244ACB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ùRôûX®p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Ru </a:t>
            </a:r>
            <a:r>
              <a:rPr lang="en-IN" dirty="0" err="1"/>
              <a:t>ULû</a:t>
            </a:r>
            <a:r>
              <a:rPr lang="en-IN" dirty="0"/>
              <a:t>] </a:t>
            </a:r>
            <a:r>
              <a:rPr lang="en-IN" dirty="0" err="1"/>
              <a:t>LiPôo</a:t>
            </a:r>
            <a:endParaRPr lang="en-IN" dirty="0"/>
          </a:p>
          <a:p>
            <a:r>
              <a:rPr lang="en-IN" dirty="0"/>
              <a:t>U]ÕÚ¡ </a:t>
            </a:r>
            <a:r>
              <a:rPr lang="en-IN" dirty="0" err="1"/>
              <a:t>K¥fùNu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04846-8114-4ACC-97EE-37585EDD4E7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LÝjûR</a:t>
            </a:r>
            <a:r>
              <a:rPr lang="en-IN" dirty="0"/>
              <a:t> </a:t>
            </a:r>
            <a:r>
              <a:rPr lang="en-IN" dirty="0" err="1"/>
              <a:t>Lh</a:t>
            </a:r>
            <a:r>
              <a:rPr lang="en-IN" dirty="0"/>
              <a:t>¥ </a:t>
            </a:r>
            <a:r>
              <a:rPr lang="en-IN" dirty="0" err="1"/>
              <a:t>ØjReLs</a:t>
            </a:r>
            <a:r>
              <a:rPr lang="en-IN" dirty="0"/>
              <a:t> </a:t>
            </a:r>
            <a:r>
              <a:rPr lang="en-IN" dirty="0" err="1"/>
              <a:t>ùLôÓjRôo</a:t>
            </a:r>
            <a:endParaRPr lang="en-IN" dirty="0"/>
          </a:p>
          <a:p>
            <a:r>
              <a:rPr lang="en-IN" dirty="0" err="1"/>
              <a:t>ùLôÝjR</a:t>
            </a:r>
            <a:r>
              <a:rPr lang="en-IN" dirty="0"/>
              <a:t> </a:t>
            </a:r>
            <a:r>
              <a:rPr lang="en-IN" dirty="0" err="1"/>
              <a:t>Luß</a:t>
            </a:r>
            <a:r>
              <a:rPr lang="en-IN" dirty="0"/>
              <a:t> </a:t>
            </a:r>
            <a:r>
              <a:rPr lang="en-IN" dirty="0" err="1"/>
              <a:t>A¥jÕd</a:t>
            </a:r>
            <a:r>
              <a:rPr lang="en-IN" dirty="0"/>
              <a:t> </a:t>
            </a:r>
            <a:r>
              <a:rPr lang="en-IN" dirty="0" err="1"/>
              <a:t>ùLôiPô</a:t>
            </a:r>
            <a:r>
              <a:rPr lang="en-IN" dirty="0"/>
              <a:t>¥]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8EEF-ECFE-4516-BBD5-82017841B417}"/>
              </a:ext>
            </a:extLst>
          </p:cNvPr>
          <p:cNvSpPr txBox="1"/>
          <p:nvPr/>
        </p:nvSpPr>
        <p:spPr>
          <a:xfrm>
            <a:off x="0" y="54016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Vp</a:t>
            </a:r>
            <a:r>
              <a:rPr lang="en-IN" dirty="0"/>
              <a:t> </a:t>
            </a:r>
            <a:r>
              <a:rPr lang="en-IN" dirty="0" err="1"/>
              <a:t>Lôt±p</a:t>
            </a:r>
            <a:r>
              <a:rPr lang="en-IN" dirty="0"/>
              <a:t> </a:t>
            </a:r>
            <a:r>
              <a:rPr lang="en-IN" dirty="0" err="1"/>
              <a:t>úTôWôÓm</a:t>
            </a:r>
            <a:r>
              <a:rPr lang="en-IN" dirty="0"/>
              <a:t> º</a:t>
            </a:r>
            <a:r>
              <a:rPr lang="en-IN" dirty="0" err="1"/>
              <a:t>PoLû</a:t>
            </a:r>
            <a:r>
              <a:rPr lang="en-IN" dirty="0"/>
              <a:t>[ </a:t>
            </a:r>
            <a:r>
              <a:rPr lang="en-IN" dirty="0" err="1"/>
              <a:t>LiÓ</a:t>
            </a:r>
            <a:endParaRPr lang="en-IN" dirty="0"/>
          </a:p>
          <a:p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SPkúR</a:t>
            </a:r>
            <a:r>
              <a:rPr lang="en-IN" dirty="0"/>
              <a:t>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FFF6A-2273-4AD8-8FD4-453B3DEA219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TVlTPô§ÚeLs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TP¡p</a:t>
            </a:r>
            <a:r>
              <a:rPr lang="en-IN" dirty="0"/>
              <a:t> H± </a:t>
            </a:r>
            <a:r>
              <a:rPr lang="en-IN" dirty="0" err="1"/>
              <a:t>ùTÚeLôtû</a:t>
            </a:r>
            <a:r>
              <a:rPr lang="en-IN" dirty="0"/>
              <a:t>\ </a:t>
            </a:r>
            <a:r>
              <a:rPr lang="en-IN" dirty="0" err="1"/>
              <a:t>AUoj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CD5C4-16FC-498B-BA08-B2B62A3F701D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LXeLôúR</a:t>
            </a:r>
            <a:r>
              <a:rPr lang="en-IN" dirty="0"/>
              <a:t> ¿ §</a:t>
            </a:r>
            <a:r>
              <a:rPr lang="en-IN" dirty="0" err="1"/>
              <a:t>ûLVôúR</a:t>
            </a:r>
            <a:endParaRPr lang="en-IN" dirty="0"/>
          </a:p>
          <a:p>
            <a:r>
              <a:rPr lang="en-IN" dirty="0"/>
              <a:t>Eu Li½oLs </a:t>
            </a:r>
            <a:r>
              <a:rPr lang="en-IN" dirty="0" err="1"/>
              <a:t>ÕûPdLlTÓm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BB02A-CF5A-4D80-B84A-9C8CF78F00D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§W[ô] 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LiPôo</a:t>
            </a:r>
            <a:endParaRPr lang="en-IN" dirty="0"/>
          </a:p>
          <a:p>
            <a:r>
              <a:rPr lang="en-IN" dirty="0"/>
              <a:t>U]ÕÚ¡ </a:t>
            </a:r>
            <a:r>
              <a:rPr lang="en-IN" dirty="0" err="1"/>
              <a:t>úSônLs</a:t>
            </a:r>
            <a:r>
              <a:rPr lang="en-IN" dirty="0"/>
              <a:t> ¿d¡]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4E9B-6C77-41D4-B98C-9EE7EAA4038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AlTeLs</a:t>
            </a:r>
            <a:r>
              <a:rPr lang="en-IN" dirty="0"/>
              <a:t> </a:t>
            </a:r>
            <a:r>
              <a:rPr lang="en-IN" dirty="0" err="1"/>
              <a:t>Hk</a:t>
            </a:r>
            <a:r>
              <a:rPr lang="en-IN" dirty="0"/>
              <a:t>§ </a:t>
            </a:r>
            <a:r>
              <a:rPr lang="en-IN" dirty="0" err="1"/>
              <a:t>BºoY§jRôo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YûWÙm</a:t>
            </a:r>
            <a:r>
              <a:rPr lang="en-IN" dirty="0"/>
              <a:t> </a:t>
            </a:r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pj;J</a:t>
            </a:r>
            <a:r>
              <a:rPr lang="en-IN" dirty="0"/>
              <a:t> </a:t>
            </a:r>
            <a:r>
              <a:rPr lang="en-IN" dirty="0" err="1"/>
              <a:t>Aàl</a:t>
            </a:r>
            <a:r>
              <a:rPr lang="en-IN" dirty="0"/>
              <a:t>©]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6AE64-078C-4AAF-BF80-1175110553FB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Yôr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- ¿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22F54-4A76-440A-8B8E-7BF772862C3B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®RûY«u Li½ûW LiPôo</a:t>
            </a:r>
          </a:p>
          <a:p>
            <a:r>
              <a:rPr lang="en-IN" dirty="0"/>
              <a:t>U]ÕÚ¡ </a:t>
            </a:r>
            <a:r>
              <a:rPr lang="en-IN" dirty="0" err="1"/>
              <a:t>AZôúR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806E7-0203-47DA-BECC-30688E702218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hP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TôûPûV</a:t>
            </a:r>
            <a:r>
              <a:rPr lang="en-IN" dirty="0"/>
              <a:t> </a:t>
            </a:r>
            <a:r>
              <a:rPr lang="en-IN" dirty="0" err="1"/>
              <a:t>ùRôhPôo</a:t>
            </a:r>
            <a:endParaRPr lang="en-IN" dirty="0"/>
          </a:p>
          <a:p>
            <a:r>
              <a:rPr lang="en-IN" dirty="0" err="1"/>
              <a:t>U¬jRYu</a:t>
            </a:r>
            <a:r>
              <a:rPr lang="en-IN" dirty="0"/>
              <a:t> </a:t>
            </a:r>
            <a:r>
              <a:rPr lang="en-IN" dirty="0" err="1"/>
              <a:t>EhLôokÕ</a:t>
            </a:r>
            <a:r>
              <a:rPr lang="en-IN" dirty="0"/>
              <a:t> </a:t>
            </a:r>
            <a:r>
              <a:rPr lang="en-IN" dirty="0" err="1"/>
              <a:t>úT</a:t>
            </a:r>
            <a:r>
              <a:rPr lang="en-IN" dirty="0"/>
              <a:t>£]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60C1-8F08-4FDE-AD18-D86C5AFF51A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ØlTjùRhÓ</a:t>
            </a:r>
            <a:r>
              <a:rPr lang="en-IN" dirty="0"/>
              <a:t> </a:t>
            </a:r>
            <a:r>
              <a:rPr lang="en-IN" dirty="0" err="1"/>
              <a:t>YÚPeL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Ï[</a:t>
            </a:r>
            <a:r>
              <a:rPr lang="en-IN" dirty="0" err="1"/>
              <a:t>jRÚúL</a:t>
            </a:r>
            <a:endParaRPr lang="en-IN" dirty="0"/>
          </a:p>
          <a:p>
            <a:r>
              <a:rPr lang="en-IN" dirty="0" err="1"/>
              <a:t>TÓj§ÚkR</a:t>
            </a:r>
            <a:r>
              <a:rPr lang="en-IN" dirty="0"/>
              <a:t> </a:t>
            </a:r>
            <a:r>
              <a:rPr lang="en-IN" dirty="0" err="1"/>
              <a:t>ULû</a:t>
            </a:r>
            <a:r>
              <a:rPr lang="en-IN" dirty="0"/>
              <a:t>] </a:t>
            </a:r>
            <a:r>
              <a:rPr lang="en-IN" dirty="0" err="1"/>
              <a:t>úR¥f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B5EA5-4279-4FF8-9492-6770DDD94DD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TÓdûLûV</a:t>
            </a:r>
            <a:r>
              <a:rPr lang="en-IN" dirty="0"/>
              <a:t> </a:t>
            </a:r>
            <a:r>
              <a:rPr lang="en-IN" dirty="0" err="1"/>
              <a:t>GÓjÕd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SPdLf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  <a:p>
            <a:r>
              <a:rPr lang="en-IN" dirty="0"/>
              <a:t>(C²) </a:t>
            </a:r>
            <a:r>
              <a:rPr lang="en-IN" dirty="0" err="1"/>
              <a:t>TôYgùNnVôúR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GfN¬jRôo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191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2021-02-12T06:57:50Z</dcterms:modified>
</cp:coreProperties>
</file>