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0" r:id="rId2"/>
    <p:sldId id="392" r:id="rId3"/>
    <p:sldId id="391" r:id="rId4"/>
    <p:sldId id="393" r:id="rId5"/>
    <p:sldId id="394" r:id="rId6"/>
    <p:sldId id="395" r:id="rId7"/>
    <p:sldId id="396" r:id="rId8"/>
    <p:sldId id="397" r:id="rId9"/>
    <p:sldId id="398" r:id="rId10"/>
    <p:sldId id="39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9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73D38-7B0F-4079-A05C-B183005DB6B8}"/>
              </a:ext>
            </a:extLst>
          </p:cNvPr>
          <p:cNvSpPr txBox="1"/>
          <p:nvPr/>
        </p:nvSpPr>
        <p:spPr>
          <a:xfrm>
            <a:off x="0" y="540219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§\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YôNûX</a:t>
            </a:r>
            <a:r>
              <a:rPr lang="en-IN" dirty="0"/>
              <a:t> G]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RkRôo</a:t>
            </a:r>
            <a:endParaRPr lang="en-IN" dirty="0"/>
          </a:p>
          <a:p>
            <a:r>
              <a:rPr lang="en-IN" dirty="0" err="1"/>
              <a:t>JÚYàm</a:t>
            </a:r>
            <a:r>
              <a:rPr lang="en-IN" dirty="0"/>
              <a:t> </a:t>
            </a:r>
            <a:r>
              <a:rPr lang="en-IN" dirty="0" err="1"/>
              <a:t>éhP</a:t>
            </a:r>
            <a:r>
              <a:rPr lang="en-IN" dirty="0"/>
              <a:t> Ø¥VôúR-2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D97F1-9EAF-4D98-AF1B-945521FFE821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ûL«hÓf</a:t>
            </a:r>
            <a:r>
              <a:rPr lang="en-IN" dirty="0"/>
              <a:t> </a:t>
            </a:r>
            <a:r>
              <a:rPr lang="en-IN" dirty="0" err="1"/>
              <a:t>ùNnÙm</a:t>
            </a:r>
            <a:r>
              <a:rPr lang="en-IN" dirty="0"/>
              <a:t> </a:t>
            </a:r>
            <a:r>
              <a:rPr lang="en-IN" dirty="0" err="1"/>
              <a:t>úYûXLs</a:t>
            </a:r>
            <a:r>
              <a:rPr lang="en-IN" dirty="0"/>
              <a:t> </a:t>
            </a:r>
            <a:r>
              <a:rPr lang="en-IN" dirty="0" err="1"/>
              <a:t>VôûYÙm</a:t>
            </a:r>
            <a:endParaRPr lang="en-IN" dirty="0"/>
          </a:p>
          <a:p>
            <a:r>
              <a:rPr lang="en-IN" dirty="0" err="1"/>
              <a:t>BºoYôRUôn</a:t>
            </a:r>
            <a:r>
              <a:rPr lang="en-IN" dirty="0"/>
              <a:t> </a:t>
            </a:r>
            <a:r>
              <a:rPr lang="en-IN" dirty="0" err="1"/>
              <a:t>SPj§ÓYôo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9BB8C-4BF5-4AE3-96CE-E8723A7F65C6}"/>
              </a:ext>
            </a:extLst>
          </p:cNvPr>
          <p:cNvSpPr txBox="1"/>
          <p:nvPr/>
        </p:nvSpPr>
        <p:spPr>
          <a:xfrm>
            <a:off x="0" y="5764258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BùUu</a:t>
            </a:r>
            <a:r>
              <a:rPr lang="en-IN" dirty="0"/>
              <a:t> </a:t>
            </a:r>
            <a:r>
              <a:rPr lang="en-IN" dirty="0" err="1"/>
              <a:t>ApúXíVô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B599F-CECF-4E86-98A9-A9CD4ECE94B8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ù_VjûR</a:t>
            </a:r>
            <a:r>
              <a:rPr lang="en-IN" dirty="0"/>
              <a:t> </a:t>
            </a:r>
            <a:r>
              <a:rPr lang="en-IN" dirty="0" err="1"/>
              <a:t>Rk§ÓYôo</a:t>
            </a:r>
            <a:endParaRPr lang="en-IN" dirty="0"/>
          </a:p>
          <a:p>
            <a:r>
              <a:rPr lang="en-IN" dirty="0" err="1"/>
              <a:t>ù_VUôL</a:t>
            </a:r>
            <a:r>
              <a:rPr lang="en-IN" dirty="0"/>
              <a:t> SPj§ÓYôo-2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CFDFC-23D4-45B8-8BB5-547298B7B467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SpXYúW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YpXYúW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SPjÕm</a:t>
            </a:r>
            <a:r>
              <a:rPr lang="en-IN" dirty="0"/>
              <a:t> </a:t>
            </a:r>
            <a:r>
              <a:rPr lang="en-IN" dirty="0" err="1"/>
              <a:t>TôûR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A§NVúU-2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A2F24-F0B5-41EA-AB05-6D8D5F9C68F1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CÚd¡u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SPjÕYôo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4AB31-B231-4426-921D-A8E1D7030CF3}"/>
              </a:ext>
            </a:extLst>
          </p:cNvPr>
          <p:cNvSpPr txBox="1"/>
          <p:nvPr/>
        </p:nvSpPr>
        <p:spPr>
          <a:xfrm>
            <a:off x="0" y="540247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ÚûTL</a:t>
            </a:r>
            <a:r>
              <a:rPr lang="en-IN" dirty="0"/>
              <a:t>[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AXeL¬jÕ</a:t>
            </a:r>
            <a:endParaRPr lang="en-IN" dirty="0"/>
          </a:p>
          <a:p>
            <a:r>
              <a:rPr lang="en-IN" dirty="0" err="1"/>
              <a:t>SuûU</a:t>
            </a:r>
            <a:r>
              <a:rPr lang="en-IN" dirty="0"/>
              <a:t>«]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ê¥dùLôsYôo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53CB1-174D-4ECE-B91F-519142B25625}"/>
              </a:ext>
            </a:extLst>
          </p:cNvPr>
          <p:cNvSpPr txBox="1"/>
          <p:nvPr/>
        </p:nvSpPr>
        <p:spPr>
          <a:xfrm>
            <a:off x="0" y="54019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LXeLôúR</a:t>
            </a:r>
            <a:r>
              <a:rPr lang="en-IN" dirty="0"/>
              <a:t> ®</a:t>
            </a:r>
            <a:r>
              <a:rPr lang="en-IN" dirty="0" err="1"/>
              <a:t>ÑYô£úV</a:t>
            </a:r>
            <a:endParaRPr lang="en-IN" dirty="0"/>
          </a:p>
          <a:p>
            <a:r>
              <a:rPr lang="en-IN" dirty="0" err="1"/>
              <a:t>LojRo</a:t>
            </a:r>
            <a:r>
              <a:rPr lang="en-IN" dirty="0"/>
              <a:t> E]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ÕûQ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2CEAD-B210-4F77-A77D-8B73A871A20C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AûZjRYúW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EiûUÙs</a:t>
            </a:r>
            <a:r>
              <a:rPr lang="en-IN" dirty="0"/>
              <a:t>[</a:t>
            </a:r>
            <a:r>
              <a:rPr lang="en-IN" dirty="0" err="1"/>
              <a:t>Yo</a:t>
            </a:r>
            <a:endParaRPr lang="en-IN" dirty="0"/>
          </a:p>
          <a:p>
            <a:r>
              <a:rPr lang="en-IN" dirty="0" err="1"/>
              <a:t>At×RUôn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SPj§ÓYôo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27DD27-72A7-409F-92C6-714EC4BBACDB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úRNj§u</a:t>
            </a:r>
            <a:r>
              <a:rPr lang="en-IN" dirty="0"/>
              <a:t> _]</a:t>
            </a:r>
            <a:r>
              <a:rPr lang="en-IN" dirty="0" err="1"/>
              <a:t>eLú</a:t>
            </a:r>
            <a:r>
              <a:rPr lang="en-IN" dirty="0"/>
              <a:t>[</a:t>
            </a:r>
          </a:p>
          <a:p>
            <a:r>
              <a:rPr lang="en-IN" dirty="0" err="1"/>
              <a:t>úYûXûV</a:t>
            </a:r>
            <a:r>
              <a:rPr lang="en-IN" dirty="0"/>
              <a:t> </a:t>
            </a:r>
            <a:r>
              <a:rPr lang="en-IN" dirty="0" err="1"/>
              <a:t>SPjÕeLs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109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2021-02-12T07:08:33Z</dcterms:modified>
</cp:coreProperties>
</file>