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5EBB6-1B13-4822-86D3-B7070FFF725F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TWúXôLúU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Õ§lTRôp</a:t>
            </a:r>
            <a:endParaRPr lang="en-IN" dirty="0"/>
          </a:p>
          <a:p>
            <a:r>
              <a:rPr lang="en-IN" dirty="0" err="1"/>
              <a:t>LojRôúY</a:t>
            </a:r>
            <a:r>
              <a:rPr lang="en-IN" dirty="0"/>
              <a:t> </a:t>
            </a:r>
            <a:r>
              <a:rPr lang="en-IN" dirty="0" err="1"/>
              <a:t>AeúL</a:t>
            </a:r>
            <a:r>
              <a:rPr lang="en-IN" dirty="0"/>
              <a:t> </a:t>
            </a:r>
            <a:r>
              <a:rPr lang="en-IN" dirty="0" err="1"/>
              <a:t>Yôr¡Èo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BEB215-937A-4953-8B1F-CF143C7D9F6F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BXVj§p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Õ§d¡ú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  <a:p>
            <a:r>
              <a:rPr lang="en-IN" dirty="0" err="1"/>
              <a:t>LojRôúY</a:t>
            </a:r>
            <a:r>
              <a:rPr lang="en-IN" dirty="0"/>
              <a:t> </a:t>
            </a:r>
            <a:r>
              <a:rPr lang="en-IN" dirty="0" err="1"/>
              <a:t>GÝkRÚÞm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0F13C-C6E7-420F-A98A-9264B5571964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Õ§d¡ú</a:t>
            </a:r>
            <a:r>
              <a:rPr lang="en-IN" dirty="0"/>
              <a:t>\</a:t>
            </a:r>
            <a:r>
              <a:rPr lang="en-IN" dirty="0" err="1"/>
              <a:t>ôm</a:t>
            </a:r>
            <a:r>
              <a:rPr lang="en-IN" dirty="0"/>
              <a:t> </a:t>
            </a:r>
            <a:r>
              <a:rPr lang="en-IN" dirty="0" err="1"/>
              <a:t>Õ§d¡ú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  <a:p>
            <a:r>
              <a:rPr lang="en-IN" dirty="0"/>
              <a:t>Ju\</a:t>
            </a:r>
            <a:r>
              <a:rPr lang="en-IN" dirty="0" err="1"/>
              <a:t>ôL</a:t>
            </a:r>
            <a:r>
              <a:rPr lang="en-IN" dirty="0"/>
              <a:t> á¥ </a:t>
            </a:r>
            <a:r>
              <a:rPr lang="en-IN" dirty="0" err="1"/>
              <a:t>Õ§d¡ú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4C76B-CE5A-4309-8C9F-FBC605EB409F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EVojÕm</a:t>
            </a:r>
            <a:r>
              <a:rPr lang="en-IN" dirty="0"/>
              <a:t> </a:t>
            </a:r>
            <a:r>
              <a:rPr lang="en-IN" dirty="0" err="1"/>
              <a:t>CPj§p</a:t>
            </a:r>
            <a:endParaRPr lang="en-IN" dirty="0"/>
          </a:p>
          <a:p>
            <a:r>
              <a:rPr lang="en-IN" dirty="0" err="1"/>
              <a:t>AeúL</a:t>
            </a:r>
            <a:r>
              <a:rPr lang="en-IN" dirty="0"/>
              <a:t> </a:t>
            </a:r>
            <a:r>
              <a:rPr lang="en-IN" dirty="0" err="1"/>
              <a:t>YôNm</a:t>
            </a:r>
            <a:r>
              <a:rPr lang="en-IN" dirty="0"/>
              <a:t> </a:t>
            </a:r>
            <a:r>
              <a:rPr lang="en-IN" dirty="0" err="1"/>
              <a:t>ùNnÅo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E76CA3-767F-4CB3-A88F-EFA8EF54EA16}"/>
              </a:ext>
            </a:extLst>
          </p:cNvPr>
          <p:cNvSpPr txBox="1"/>
          <p:nvPr/>
        </p:nvSpPr>
        <p:spPr>
          <a:xfrm>
            <a:off x="-1" y="540246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JÚ </a:t>
            </a:r>
            <a:r>
              <a:rPr lang="en-IN" dirty="0" err="1"/>
              <a:t>ùRnYªpûX</a:t>
            </a:r>
            <a:endParaRPr lang="en-IN" dirty="0"/>
          </a:p>
          <a:p>
            <a:r>
              <a:rPr lang="en-IN" dirty="0" err="1"/>
              <a:t>NoY</a:t>
            </a:r>
            <a:r>
              <a:rPr lang="en-IN" dirty="0"/>
              <a:t> £</a:t>
            </a:r>
            <a:r>
              <a:rPr lang="en-IN" dirty="0" err="1"/>
              <a:t>Úx¥LúW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A522E-0DE2-4F01-BDED-E2A688EEEDD2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Õ§Ùm</a:t>
            </a:r>
            <a:r>
              <a:rPr lang="en-IN" dirty="0"/>
              <a:t> L]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U¡ûUùVpXôm</a:t>
            </a:r>
            <a:endParaRPr lang="en-IN" dirty="0"/>
          </a:p>
          <a:p>
            <a:r>
              <a:rPr lang="en-IN" dirty="0" err="1"/>
              <a:t>EUdúL</a:t>
            </a:r>
            <a:r>
              <a:rPr lang="en-IN" dirty="0"/>
              <a:t> </a:t>
            </a:r>
            <a:r>
              <a:rPr lang="en-IN" dirty="0" err="1"/>
              <a:t>ùNÛjÕ¡ú</a:t>
            </a:r>
            <a:r>
              <a:rPr lang="en-IN" dirty="0"/>
              <a:t>\</a:t>
            </a:r>
            <a:r>
              <a:rPr lang="en-IN" dirty="0" err="1"/>
              <a:t>ôm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91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2021-02-12T07:11:24Z</dcterms:modified>
</cp:coreProperties>
</file>