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E60DD-54D4-4125-8929-E2A227F2F06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85128-D9E5-4AC4-BC51-589279DB6765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  <a:p>
            <a:r>
              <a:rPr lang="en-IN" dirty="0"/>
              <a:t>Gu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úTôÕm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21139-357F-4CC4-8139-2673160694DA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T¬ÑjR A©ú`Lm Rk¾o</a:t>
            </a:r>
          </a:p>
          <a:p>
            <a:r>
              <a:rPr lang="en-IN" dirty="0" err="1"/>
              <a:t>TkRVj§p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Rk¾o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E258D-3343-4632-BEEE-901CB1F9DE74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CWhNiV</a:t>
            </a:r>
            <a:r>
              <a:rPr lang="en-IN" dirty="0"/>
              <a:t> </a:t>
            </a:r>
            <a:r>
              <a:rPr lang="en-IN" dirty="0" err="1"/>
              <a:t>SôhLû</a:t>
            </a:r>
            <a:r>
              <a:rPr lang="en-IN" dirty="0"/>
              <a:t>[ Rk¾o</a:t>
            </a:r>
          </a:p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CXYNm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5FB6F-68DD-4A4B-87F6-5CF1BE3EE9E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ùSÚdLj§p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Rk¾o</a:t>
            </a:r>
          </a:p>
          <a:p>
            <a:r>
              <a:rPr lang="en-IN" dirty="0"/>
              <a:t>¿§</a:t>
            </a:r>
            <a:r>
              <a:rPr lang="en-IN" dirty="0" err="1"/>
              <a:t>Uôu</a:t>
            </a:r>
            <a:r>
              <a:rPr lang="en-IN" dirty="0"/>
              <a:t> ®</a:t>
            </a:r>
            <a:r>
              <a:rPr lang="en-IN" dirty="0" err="1"/>
              <a:t>ÝY§pûX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99D6B-47D5-43B2-BD74-107673205959}"/>
              </a:ext>
            </a:extLst>
          </p:cNvPr>
          <p:cNvSpPr txBox="1"/>
          <p:nvPr/>
        </p:nvSpPr>
        <p:spPr>
          <a:xfrm>
            <a:off x="0" y="539129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ÚûTÙm</a:t>
            </a:r>
            <a:r>
              <a:rPr lang="en-IN" dirty="0"/>
              <a:t> </a:t>
            </a:r>
            <a:r>
              <a:rPr lang="en-IN" dirty="0" err="1"/>
              <a:t>AûU§Ùm</a:t>
            </a:r>
            <a:r>
              <a:rPr lang="en-IN" dirty="0"/>
              <a:t> Rk¾o</a:t>
            </a:r>
          </a:p>
          <a:p>
            <a:r>
              <a:rPr lang="en-IN" dirty="0"/>
              <a:t>¡±</a:t>
            </a:r>
            <a:r>
              <a:rPr lang="en-IN" dirty="0" err="1"/>
              <a:t>vÕÜdÏs</a:t>
            </a:r>
            <a:r>
              <a:rPr lang="en-IN" dirty="0"/>
              <a:t> ©</a:t>
            </a:r>
            <a:r>
              <a:rPr lang="en-IN" dirty="0" err="1"/>
              <a:t>ûZj§Ú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C7071-EF82-4E0A-9446-1C13D70CBF0A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TôWeLû</a:t>
            </a:r>
            <a:r>
              <a:rPr lang="en-IN" dirty="0"/>
              <a:t>[ Rk¾o</a:t>
            </a:r>
          </a:p>
          <a:p>
            <a:r>
              <a:rPr lang="en-IN" dirty="0" err="1"/>
              <a:t>AßYûPdÏ</a:t>
            </a:r>
            <a:r>
              <a:rPr lang="en-IN" dirty="0"/>
              <a:t> ×\</a:t>
            </a:r>
            <a:r>
              <a:rPr lang="en-IN" dirty="0" err="1"/>
              <a:t>lTÓ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3AC1A-6AF7-4F2F-BC69-C3E2668D63E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DNô«u A¥UWm GuÈo</a:t>
            </a:r>
          </a:p>
          <a:p>
            <a:r>
              <a:rPr lang="en-IN" dirty="0" err="1"/>
              <a:t>GÝl×Rp</a:t>
            </a:r>
            <a:r>
              <a:rPr lang="en-IN" dirty="0"/>
              <a:t> Eu]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F6A88-CCA9-4E8C-984A-2FA30991EE0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F¯V ¡ÚûTûV Rk¾o</a:t>
            </a:r>
          </a:p>
          <a:p>
            <a:r>
              <a:rPr lang="en-IN" dirty="0" err="1"/>
              <a:t>EXLjûRúV</a:t>
            </a:r>
            <a:r>
              <a:rPr lang="en-IN" dirty="0"/>
              <a:t> </a:t>
            </a:r>
            <a:r>
              <a:rPr lang="en-IN" dirty="0" err="1"/>
              <a:t>LXd¡Ó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2021-02-12T07:47:11Z</dcterms:modified>
</cp:coreProperties>
</file>