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F1414-21E8-4DCD-BAEC-DA5DF2C29DF9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Lôtß</a:t>
            </a:r>
            <a:r>
              <a:rPr lang="en-IN" dirty="0"/>
              <a:t> </a:t>
            </a:r>
            <a:r>
              <a:rPr lang="en-IN" dirty="0" err="1"/>
              <a:t>ÅÑúR</a:t>
            </a:r>
            <a:r>
              <a:rPr lang="en-IN" dirty="0"/>
              <a:t> </a:t>
            </a:r>
            <a:r>
              <a:rPr lang="en-IN" dirty="0" err="1"/>
              <a:t>úRNj§u</a:t>
            </a:r>
            <a:r>
              <a:rPr lang="en-IN" dirty="0"/>
              <a:t> </a:t>
            </a:r>
            <a:r>
              <a:rPr lang="en-IN" dirty="0" err="1"/>
              <a:t>úUúX</a:t>
            </a:r>
            <a:endParaRPr lang="en-IN" dirty="0"/>
          </a:p>
          <a:p>
            <a:r>
              <a:rPr lang="es-ES" dirty="0" err="1"/>
              <a:t>B®Vô</a:t>
            </a:r>
            <a:r>
              <a:rPr lang="es-ES" dirty="0"/>
              <a:t>]Yo </a:t>
            </a:r>
            <a:r>
              <a:rPr lang="es-ES" dirty="0" err="1"/>
              <a:t>YkÕ</a:t>
            </a:r>
            <a:r>
              <a:rPr lang="es-ES" dirty="0"/>
              <a:t> ®</a:t>
            </a:r>
            <a:r>
              <a:rPr lang="es-ES" dirty="0" err="1"/>
              <a:t>hPôúW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00227-B258-44A4-BB1F-575C5FD4E4A9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GpúXôÚm</a:t>
            </a:r>
            <a:r>
              <a:rPr lang="en-IN" dirty="0"/>
              <a:t> </a:t>
            </a:r>
            <a:r>
              <a:rPr lang="en-IN" dirty="0" err="1"/>
              <a:t>TôÓeLs</a:t>
            </a:r>
            <a:endParaRPr lang="en-IN" dirty="0"/>
          </a:p>
          <a:p>
            <a:r>
              <a:rPr lang="en-IN" dirty="0" err="1"/>
              <a:t>L°lTôn</a:t>
            </a:r>
            <a:r>
              <a:rPr lang="en-IN" dirty="0"/>
              <a:t> </a:t>
            </a:r>
            <a:r>
              <a:rPr lang="en-IN" dirty="0" err="1"/>
              <a:t>TôÓeLs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10D90-DE9B-4E31-BCCA-EFA9EBC3DCEA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úTôt</a:t>
            </a:r>
            <a:r>
              <a:rPr lang="en-IN" dirty="0"/>
              <a:t>±</a:t>
            </a:r>
          </a:p>
          <a:p>
            <a:r>
              <a:rPr lang="en-IN" dirty="0" err="1"/>
              <a:t>ùLmÀWUôn</a:t>
            </a:r>
            <a:r>
              <a:rPr lang="en-IN" dirty="0"/>
              <a:t> </a:t>
            </a:r>
            <a:r>
              <a:rPr lang="en-IN" dirty="0" err="1"/>
              <a:t>TôÓeLs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C357A-AF81-4B31-BD27-9769D51ED785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TôNUôn</a:t>
            </a:r>
            <a:r>
              <a:rPr lang="en-IN" dirty="0"/>
              <a:t> </a:t>
            </a:r>
            <a:r>
              <a:rPr lang="en-IN" dirty="0" err="1"/>
              <a:t>YkRYúW</a:t>
            </a:r>
            <a:r>
              <a:rPr lang="en-IN" dirty="0"/>
              <a:t> </a:t>
            </a:r>
            <a:r>
              <a:rPr lang="en-IN" dirty="0" err="1"/>
              <a:t>úSNUôn</a:t>
            </a:r>
            <a:r>
              <a:rPr lang="en-IN" dirty="0"/>
              <a:t> </a:t>
            </a:r>
            <a:r>
              <a:rPr lang="en-IN" dirty="0" err="1"/>
              <a:t>úR</a:t>
            </a:r>
            <a:r>
              <a:rPr lang="en-IN" dirty="0"/>
              <a:t>¥ </a:t>
            </a:r>
            <a:r>
              <a:rPr lang="en-IN" dirty="0" err="1"/>
              <a:t>YkÕ</a:t>
            </a:r>
            <a:endParaRPr lang="en-IN" dirty="0"/>
          </a:p>
          <a:p>
            <a:r>
              <a:rPr lang="en-IN" dirty="0" err="1"/>
              <a:t>úUôNUôn</a:t>
            </a:r>
            <a:r>
              <a:rPr lang="en-IN" dirty="0"/>
              <a:t> </a:t>
            </a:r>
            <a:r>
              <a:rPr lang="en-IN" dirty="0" err="1"/>
              <a:t>YôrkR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ÁhùPÓj¾úW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29EB-6F5D-4CD9-B365-BF2F11B12EC9}"/>
              </a:ext>
            </a:extLst>
          </p:cNvPr>
          <p:cNvSpPr txBox="1"/>
          <p:nvPr/>
        </p:nvSpPr>
        <p:spPr>
          <a:xfrm>
            <a:off x="0" y="5466269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/>
              <a:t>©</a:t>
            </a:r>
            <a:r>
              <a:rPr lang="en-IN" sz="4000" dirty="0" err="1"/>
              <a:t>Nô£u</a:t>
            </a:r>
            <a:r>
              <a:rPr lang="en-IN" sz="4000" dirty="0"/>
              <a:t> </a:t>
            </a:r>
            <a:r>
              <a:rPr lang="en-IN" sz="4000" dirty="0" err="1"/>
              <a:t>YpXûULs</a:t>
            </a:r>
            <a:r>
              <a:rPr lang="en-IN" sz="4000" dirty="0"/>
              <a:t> </a:t>
            </a:r>
            <a:r>
              <a:rPr lang="en-IN" sz="4000" dirty="0" err="1"/>
              <a:t>Aû</a:t>
            </a:r>
            <a:r>
              <a:rPr lang="en-IN" sz="4000" dirty="0"/>
              <a:t>]</a:t>
            </a:r>
            <a:r>
              <a:rPr lang="en-IN" sz="4000" dirty="0" err="1"/>
              <a:t>jûRÙm</a:t>
            </a:r>
            <a:r>
              <a:rPr lang="en-IN" sz="4000" dirty="0"/>
              <a:t> </a:t>
            </a:r>
            <a:r>
              <a:rPr lang="en-IN" sz="4000" dirty="0" err="1"/>
              <a:t>Ø±jÕlúTôhÓ</a:t>
            </a:r>
            <a:endParaRPr lang="en-IN" sz="4000" dirty="0"/>
          </a:p>
          <a:p>
            <a:r>
              <a:rPr lang="en-IN" sz="4000" dirty="0"/>
              <a:t>©</a:t>
            </a:r>
            <a:r>
              <a:rPr lang="en-IN" sz="4000" dirty="0" err="1"/>
              <a:t>Rô®u</a:t>
            </a:r>
            <a:r>
              <a:rPr lang="en-IN" sz="4000" dirty="0"/>
              <a:t> £</a:t>
            </a:r>
            <a:r>
              <a:rPr lang="en-IN" sz="4000" dirty="0" err="1"/>
              <a:t>jRUûR</a:t>
            </a:r>
            <a:r>
              <a:rPr lang="en-IN" sz="4000" dirty="0"/>
              <a:t> </a:t>
            </a:r>
            <a:r>
              <a:rPr lang="en-IN" sz="4000" dirty="0" err="1"/>
              <a:t>Ø¥jÕ</a:t>
            </a:r>
            <a:r>
              <a:rPr lang="en-IN" sz="4000" dirty="0"/>
              <a:t> ûYj¾úW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DD4D0-D728-456B-ADAF-432E4E37F74C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HûZVôn</a:t>
            </a:r>
            <a:r>
              <a:rPr lang="en-IN" sz="4400" dirty="0"/>
              <a:t> </a:t>
            </a:r>
            <a:r>
              <a:rPr lang="en-IN" sz="4400" dirty="0" err="1"/>
              <a:t>CÚkR</a:t>
            </a:r>
            <a:r>
              <a:rPr lang="en-IN" sz="4400" dirty="0"/>
              <a:t> </a:t>
            </a:r>
            <a:r>
              <a:rPr lang="en-IN" sz="4400" dirty="0" err="1"/>
              <a:t>Guû</a:t>
            </a:r>
            <a:r>
              <a:rPr lang="en-IN" sz="4400" dirty="0"/>
              <a:t>] </a:t>
            </a:r>
            <a:r>
              <a:rPr lang="en-IN" sz="4400" dirty="0" err="1"/>
              <a:t>ùNpYkR</a:t>
            </a:r>
            <a:r>
              <a:rPr lang="en-IN" sz="4400" dirty="0"/>
              <a:t>]</a:t>
            </a:r>
            <a:r>
              <a:rPr lang="en-IN" sz="4400" dirty="0" err="1"/>
              <a:t>ôd¡PúY</a:t>
            </a:r>
            <a:endParaRPr lang="en-IN" sz="4400" dirty="0"/>
          </a:p>
          <a:p>
            <a:r>
              <a:rPr lang="en-IN" sz="4400" dirty="0" err="1"/>
              <a:t>R¬j§WWô</a:t>
            </a:r>
            <a:r>
              <a:rPr lang="en-IN" sz="4400" dirty="0"/>
              <a:t>]</a:t>
            </a:r>
            <a:r>
              <a:rPr lang="en-IN" sz="4400" dirty="0" err="1"/>
              <a:t>YúW</a:t>
            </a:r>
            <a:r>
              <a:rPr lang="en-IN" sz="4400" dirty="0"/>
              <a:t> </a:t>
            </a:r>
            <a:r>
              <a:rPr lang="en-IN" sz="4400" dirty="0" err="1"/>
              <a:t>vúRôj</a:t>
            </a:r>
            <a:r>
              <a:rPr lang="en-IN" sz="4400" dirty="0"/>
              <a:t>§¬</a:t>
            </a:r>
            <a:r>
              <a:rPr lang="en-IN" sz="4400" dirty="0" err="1"/>
              <a:t>lúTú</a:t>
            </a:r>
            <a:r>
              <a:rPr lang="en-IN" sz="4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E86F12-68A7-45FB-BCE8-2A6B864F350E}"/>
              </a:ext>
            </a:extLst>
          </p:cNvPr>
          <p:cNvSpPr txBox="1"/>
          <p:nvPr/>
        </p:nvSpPr>
        <p:spPr>
          <a:xfrm>
            <a:off x="0" y="53918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SWûL</a:t>
            </a:r>
            <a:r>
              <a:rPr lang="en-IN" dirty="0"/>
              <a:t> ù_«</a:t>
            </a:r>
            <a:r>
              <a:rPr lang="en-IN" dirty="0" err="1"/>
              <a:t>j§PúY</a:t>
            </a:r>
            <a:r>
              <a:rPr lang="en-IN" dirty="0"/>
              <a:t> </a:t>
            </a:r>
            <a:r>
              <a:rPr lang="en-IN" dirty="0" err="1"/>
              <a:t>SWo</a:t>
            </a:r>
            <a:r>
              <a:rPr lang="en-IN" dirty="0"/>
              <a:t> ©¦ ¿</a:t>
            </a:r>
            <a:r>
              <a:rPr lang="en-IN" dirty="0" err="1"/>
              <a:t>d¡PúY</a:t>
            </a:r>
            <a:endParaRPr lang="en-IN" dirty="0"/>
          </a:p>
          <a:p>
            <a:r>
              <a:rPr lang="en-IN" dirty="0"/>
              <a:t>£ÛûYÁ§²úX </a:t>
            </a:r>
            <a:r>
              <a:rPr lang="en-IN" dirty="0" err="1"/>
              <a:t>ËYu</a:t>
            </a:r>
            <a:r>
              <a:rPr lang="en-IN" dirty="0"/>
              <a:t> Rk¾úW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C4A57-F734-4DCC-8149-BE7BC716C1DC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TWúXôL</a:t>
            </a:r>
            <a:r>
              <a:rPr lang="en-IN" dirty="0"/>
              <a:t> </a:t>
            </a:r>
            <a:r>
              <a:rPr lang="en-IN" dirty="0" err="1"/>
              <a:t>YôrÜRû</a:t>
            </a:r>
            <a:r>
              <a:rPr lang="en-IN" dirty="0"/>
              <a:t>] </a:t>
            </a:r>
            <a:r>
              <a:rPr lang="en-IN" dirty="0" err="1"/>
              <a:t>T¬NôL</a:t>
            </a:r>
            <a:r>
              <a:rPr lang="en-IN" dirty="0"/>
              <a:t> </a:t>
            </a:r>
            <a:r>
              <a:rPr lang="en-IN" dirty="0" err="1"/>
              <a:t>Rk§PúY</a:t>
            </a:r>
            <a:endParaRPr lang="en-IN" dirty="0"/>
          </a:p>
          <a:p>
            <a:r>
              <a:rPr lang="en-IN" dirty="0" err="1"/>
              <a:t>éúXôL</a:t>
            </a:r>
            <a:r>
              <a:rPr lang="en-IN" dirty="0"/>
              <a:t> </a:t>
            </a:r>
            <a:r>
              <a:rPr lang="en-IN" dirty="0" err="1"/>
              <a:t>YôrûY</a:t>
            </a:r>
            <a:r>
              <a:rPr lang="en-IN" dirty="0"/>
              <a:t> </a:t>
            </a:r>
            <a:r>
              <a:rPr lang="en-IN" dirty="0" err="1"/>
              <a:t>SUdLôn</a:t>
            </a:r>
            <a:r>
              <a:rPr lang="en-IN" dirty="0"/>
              <a:t> ®</a:t>
            </a:r>
            <a:r>
              <a:rPr lang="en-IN" dirty="0" err="1"/>
              <a:t>Úm</a:t>
            </a:r>
            <a:r>
              <a:rPr lang="en-IN" dirty="0"/>
              <a:t>© </a:t>
            </a:r>
            <a:r>
              <a:rPr lang="en-IN" dirty="0" err="1"/>
              <a:t>HtÈúW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117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2021-02-12T07:56:39Z</dcterms:modified>
</cp:coreProperties>
</file>