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E9323-9B7B-4466-A786-E3927E5DBB09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]L[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GÝm×úYôm</a:t>
            </a:r>
            <a:endParaRPr lang="en-IN" dirty="0"/>
          </a:p>
          <a:p>
            <a:r>
              <a:rPr lang="en-IN" dirty="0" err="1"/>
              <a:t>úRNjûR</a:t>
            </a:r>
            <a:r>
              <a:rPr lang="en-IN" dirty="0"/>
              <a:t> LXd¡ÓúYôm-2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3D861-089F-4706-97BF-37EEB8C79DAA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EiÓ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10505-359C-461E-A484-8FEA9EDD2BD5}"/>
              </a:ext>
            </a:extLst>
          </p:cNvPr>
          <p:cNvSpPr txBox="1"/>
          <p:nvPr/>
        </p:nvSpPr>
        <p:spPr>
          <a:xfrm>
            <a:off x="0" y="540163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G¬úLôdLs</a:t>
            </a:r>
            <a:r>
              <a:rPr lang="en-IN" dirty="0"/>
              <a:t> </a:t>
            </a:r>
            <a:r>
              <a:rPr lang="en-IN" dirty="0" err="1"/>
              <a:t>G§oj§hPôÛm</a:t>
            </a:r>
            <a:endParaRPr lang="en-IN" dirty="0"/>
          </a:p>
          <a:p>
            <a:r>
              <a:rPr lang="en-IN" dirty="0" err="1"/>
              <a:t>úLô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VôjLs</a:t>
            </a:r>
            <a:r>
              <a:rPr lang="en-IN" dirty="0"/>
              <a:t> </a:t>
            </a:r>
            <a:r>
              <a:rPr lang="en-IN" dirty="0" err="1"/>
              <a:t>GÝm</a:t>
            </a:r>
            <a:r>
              <a:rPr lang="en-IN" dirty="0"/>
              <a:t>©]</a:t>
            </a:r>
            <a:r>
              <a:rPr lang="en-IN" dirty="0" err="1"/>
              <a:t>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6C09-095E-4973-A25C-176D59C2B68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BolT¬jÕ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ùTßúYôm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AC4FC-BBD9-4A25-837E-5EB68EB6ADD5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ùNeLPpLs</a:t>
            </a:r>
            <a:r>
              <a:rPr lang="en-IN" dirty="0"/>
              <a:t> </a:t>
            </a:r>
            <a:r>
              <a:rPr lang="en-IN" dirty="0" err="1"/>
              <a:t>RÓj§hPôÛm</a:t>
            </a:r>
            <a:endParaRPr lang="en-IN" dirty="0"/>
          </a:p>
          <a:p>
            <a:r>
              <a:rPr lang="en-IN" dirty="0" err="1"/>
              <a:t>úVôoRôu</a:t>
            </a:r>
            <a:r>
              <a:rPr lang="en-IN" dirty="0"/>
              <a:t> S§ </a:t>
            </a:r>
            <a:r>
              <a:rPr lang="en-IN" dirty="0" err="1"/>
              <a:t>ùTÚ</a:t>
            </a:r>
            <a:r>
              <a:rPr lang="en-IN" dirty="0"/>
              <a:t>¡]ôÛm-2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85514-7B53-4738-9D0E-4CE65B2EC5E3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BolT¬jÕ</a:t>
            </a:r>
            <a:r>
              <a:rPr lang="en-IN" dirty="0"/>
              <a:t> </a:t>
            </a:r>
            <a:r>
              <a:rPr lang="en-IN" dirty="0" err="1"/>
              <a:t>úUtùLôsúYôm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0B67B-CF05-45AE-A4BD-171FAFCCFB19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Lô]ô²Vo </a:t>
            </a:r>
            <a:r>
              <a:rPr lang="en-IN" dirty="0" err="1"/>
              <a:t>BdWªjRôÛm</a:t>
            </a:r>
            <a:endParaRPr lang="en-IN" dirty="0"/>
          </a:p>
          <a:p>
            <a:r>
              <a:rPr lang="en-IN" dirty="0" err="1"/>
              <a:t>G¡l§Vo</a:t>
            </a:r>
            <a:r>
              <a:rPr lang="en-IN" dirty="0"/>
              <a:t> </a:t>
            </a:r>
            <a:r>
              <a:rPr lang="en-IN" dirty="0" err="1"/>
              <a:t>ùSÚd¡hPôÛm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4AA50-FA12-4078-9998-D89535508FE5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.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Ck§VôûY</a:t>
            </a:r>
            <a:r>
              <a:rPr lang="en-IN" dirty="0"/>
              <a:t> </a:t>
            </a:r>
            <a:r>
              <a:rPr lang="en-IN" dirty="0" err="1"/>
              <a:t>ÑRkR¬lúTôm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2021-02-12T08:01:23Z</dcterms:modified>
</cp:coreProperties>
</file>