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E2EDC-BBA9-4B30-A91C-859860303E4E}"/>
              </a:ext>
            </a:extLst>
          </p:cNvPr>
          <p:cNvSpPr txBox="1"/>
          <p:nvPr/>
        </p:nvSpPr>
        <p:spPr>
          <a:xfrm>
            <a:off x="0" y="539916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3F19-A601-40B6-8FE2-7551107ED4AF}"/>
              </a:ext>
            </a:extLst>
          </p:cNvPr>
          <p:cNvSpPr txBox="1"/>
          <p:nvPr/>
        </p:nvSpPr>
        <p:spPr>
          <a:xfrm>
            <a:off x="0" y="53997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AUokÕ</a:t>
            </a:r>
            <a:r>
              <a:rPr lang="en-IN" dirty="0"/>
              <a:t> Li½o £k§</a:t>
            </a:r>
          </a:p>
          <a:p>
            <a:r>
              <a:rPr lang="en-IN" dirty="0"/>
              <a:t>LR± </a:t>
            </a:r>
            <a:r>
              <a:rPr lang="en-IN" dirty="0" err="1"/>
              <a:t>AÝ§ÓúYu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23D91-1DCF-4C6C-A6C4-A7B0CCD459A9}"/>
              </a:ext>
            </a:extLst>
          </p:cNvPr>
          <p:cNvSpPr txBox="1"/>
          <p:nvPr/>
        </p:nvSpPr>
        <p:spPr>
          <a:xfrm>
            <a:off x="0" y="54002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CWÜm</a:t>
            </a:r>
            <a:r>
              <a:rPr lang="en-IN" dirty="0"/>
              <a:t> </a:t>
            </a:r>
            <a:r>
              <a:rPr lang="en-IN" dirty="0" err="1"/>
              <a:t>TLÛm</a:t>
            </a:r>
            <a:r>
              <a:rPr lang="en-IN" dirty="0"/>
              <a:t> </a:t>
            </a:r>
            <a:r>
              <a:rPr lang="en-IN" dirty="0" err="1"/>
              <a:t>úYR</a:t>
            </a:r>
            <a:r>
              <a:rPr lang="en-IN" dirty="0"/>
              <a:t> YN]m</a:t>
            </a:r>
          </a:p>
          <a:p>
            <a:r>
              <a:rPr lang="en-IN" dirty="0"/>
              <a:t>§</a:t>
            </a:r>
            <a:r>
              <a:rPr lang="en-IN" dirty="0" err="1"/>
              <a:t>Vô</a:t>
            </a:r>
            <a:r>
              <a:rPr lang="en-IN" dirty="0"/>
              <a:t>]m </a:t>
            </a:r>
            <a:r>
              <a:rPr lang="en-IN" dirty="0" err="1"/>
              <a:t>ùNn§ÓúYu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FC1B2-91B7-4253-9043-537C26AD6AA7}"/>
              </a:ext>
            </a:extLst>
          </p:cNvPr>
          <p:cNvSpPr txBox="1"/>
          <p:nvPr/>
        </p:nvSpPr>
        <p:spPr>
          <a:xfrm>
            <a:off x="0" y="539018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Lôj§ÚkÕ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ûPkÕ</a:t>
            </a:r>
            <a:endParaRPr lang="en-IN" dirty="0"/>
          </a:p>
          <a:p>
            <a:r>
              <a:rPr lang="en-IN" dirty="0" err="1"/>
              <a:t>LÝûLlúTôp</a:t>
            </a:r>
            <a:r>
              <a:rPr lang="en-IN" dirty="0"/>
              <a:t> T\</a:t>
            </a:r>
            <a:r>
              <a:rPr lang="en-IN" dirty="0" err="1"/>
              <a:t>lúTu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1A20E-1B89-4311-89CC-E2CBFDEA439D}"/>
              </a:ext>
            </a:extLst>
          </p:cNvPr>
          <p:cNvSpPr txBox="1"/>
          <p:nvPr/>
        </p:nvSpPr>
        <p:spPr>
          <a:xfrm>
            <a:off x="0" y="540136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LNkR</a:t>
            </a:r>
            <a:r>
              <a:rPr lang="en-IN" dirty="0"/>
              <a:t> </a:t>
            </a:r>
            <a:r>
              <a:rPr lang="en-IN" dirty="0" err="1"/>
              <a:t>UôWô</a:t>
            </a:r>
            <a:r>
              <a:rPr lang="en-IN" dirty="0"/>
              <a:t> </a:t>
            </a:r>
            <a:r>
              <a:rPr lang="en-IN" dirty="0" err="1"/>
              <a:t>UÕWUôÏm</a:t>
            </a:r>
            <a:endParaRPr lang="en-IN" dirty="0"/>
          </a:p>
          <a:p>
            <a:r>
              <a:rPr lang="en-IN" dirty="0" err="1"/>
              <a:t>G¡lÕ</a:t>
            </a:r>
            <a:r>
              <a:rPr lang="en-IN" dirty="0"/>
              <a:t> </a:t>
            </a:r>
            <a:r>
              <a:rPr lang="en-IN" dirty="0" err="1"/>
              <a:t>ALu±ÓúU</a:t>
            </a:r>
            <a:r>
              <a:rPr lang="en-IN" dirty="0"/>
              <a:t> - </a:t>
            </a:r>
            <a:r>
              <a:rPr lang="en-IN" dirty="0" err="1"/>
              <a:t>ùLô¥V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FDFB1-2AB2-4F04-83A0-D561880716D9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hÓ</a:t>
            </a:r>
            <a:r>
              <a:rPr lang="en-IN" dirty="0"/>
              <a:t> </a:t>
            </a:r>
            <a:r>
              <a:rPr lang="en-IN" dirty="0" err="1"/>
              <a:t>GÓTPôR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TeÏ</a:t>
            </a:r>
            <a:r>
              <a:rPr lang="en-IN" dirty="0"/>
              <a:t> CÕ - G]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2F80B-272D-44FA-A88E-291CCBF9EAD1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GûR</a:t>
            </a:r>
            <a:r>
              <a:rPr lang="en-IN" dirty="0"/>
              <a:t> ¨û]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LXeL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93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2021-02-12T08:05:15Z</dcterms:modified>
</cp:coreProperties>
</file>