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64574-4749-4757-8742-EB75B3C89FC6}"/>
              </a:ext>
            </a:extLst>
          </p:cNvPr>
          <p:cNvSpPr txBox="1"/>
          <p:nvPr/>
        </p:nvSpPr>
        <p:spPr>
          <a:xfrm>
            <a:off x="-1" y="540247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Aj§UWm</a:t>
            </a:r>
            <a:r>
              <a:rPr lang="en-IN" dirty="0"/>
              <a:t> </a:t>
            </a:r>
            <a:r>
              <a:rPr lang="en-IN" dirty="0" err="1"/>
              <a:t>Õ°o®PôUp</a:t>
            </a:r>
            <a:r>
              <a:rPr lang="en-IN" dirty="0"/>
              <a:t> </a:t>
            </a:r>
            <a:r>
              <a:rPr lang="en-IN" dirty="0" err="1"/>
              <a:t>úTô</a:t>
            </a:r>
            <a:r>
              <a:rPr lang="en-IN" dirty="0"/>
              <a:t>]</a:t>
            </a:r>
            <a:r>
              <a:rPr lang="en-IN" dirty="0" err="1"/>
              <a:t>ôÛm</a:t>
            </a:r>
            <a:endParaRPr lang="en-IN" dirty="0"/>
          </a:p>
          <a:p>
            <a:r>
              <a:rPr lang="en-IN" dirty="0"/>
              <a:t>§</a:t>
            </a:r>
            <a:r>
              <a:rPr lang="en-IN" dirty="0" err="1"/>
              <a:t>WôhûN</a:t>
            </a:r>
            <a:r>
              <a:rPr lang="en-IN" dirty="0"/>
              <a:t> </a:t>
            </a:r>
            <a:r>
              <a:rPr lang="en-IN" dirty="0" err="1"/>
              <a:t>ùN</a:t>
            </a:r>
            <a:r>
              <a:rPr lang="en-IN" dirty="0"/>
              <a:t>¥ </a:t>
            </a:r>
            <a:r>
              <a:rPr lang="en-IN" dirty="0" err="1"/>
              <a:t>TXu</a:t>
            </a:r>
            <a:r>
              <a:rPr lang="en-IN" dirty="0"/>
              <a:t> </a:t>
            </a:r>
            <a:r>
              <a:rPr lang="en-IN" dirty="0" err="1"/>
              <a:t>ùLôPôUp</a:t>
            </a:r>
            <a:r>
              <a:rPr lang="en-IN" dirty="0"/>
              <a:t> </a:t>
            </a:r>
            <a:r>
              <a:rPr lang="en-IN" dirty="0" err="1"/>
              <a:t>úTô</a:t>
            </a:r>
            <a:r>
              <a:rPr lang="en-IN" dirty="0"/>
              <a:t>]</a:t>
            </a:r>
            <a:r>
              <a:rPr lang="en-IN" dirty="0" err="1"/>
              <a:t>ôÛm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440FEE-DA24-4112-970C-E602B0580F9F}"/>
              </a:ext>
            </a:extLst>
          </p:cNvPr>
          <p:cNvSpPr txBox="1"/>
          <p:nvPr/>
        </p:nvSpPr>
        <p:spPr>
          <a:xfrm>
            <a:off x="0" y="5402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LojRÚdÏs</a:t>
            </a:r>
            <a:r>
              <a:rPr lang="en-IN" dirty="0"/>
              <a:t> </a:t>
            </a:r>
            <a:r>
              <a:rPr lang="en-IN" dirty="0" err="1"/>
              <a:t>U¡rf£Vô«ÚlúTu</a:t>
            </a:r>
            <a:endParaRPr lang="en-IN" dirty="0"/>
          </a:p>
          <a:p>
            <a:r>
              <a:rPr lang="en-IN" dirty="0"/>
              <a:t>Gu </a:t>
            </a:r>
            <a:r>
              <a:rPr lang="en-IN" dirty="0" err="1"/>
              <a:t>úRYàdÏs</a:t>
            </a:r>
            <a:r>
              <a:rPr lang="en-IN" dirty="0"/>
              <a:t> </a:t>
            </a:r>
            <a:r>
              <a:rPr lang="en-IN" dirty="0" err="1"/>
              <a:t>L°áÚúYu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5AB228-23D8-4E0B-B57E-DC10E511C55A}"/>
              </a:ext>
            </a:extLst>
          </p:cNvPr>
          <p:cNvSpPr txBox="1"/>
          <p:nvPr/>
        </p:nvSpPr>
        <p:spPr>
          <a:xfrm>
            <a:off x="0" y="540219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J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Y</a:t>
            </a:r>
            <a:r>
              <a:rPr lang="en-IN" dirty="0"/>
              <a:t> </a:t>
            </a:r>
            <a:r>
              <a:rPr lang="en-IN" dirty="0" err="1"/>
              <a:t>UWm</a:t>
            </a:r>
            <a:r>
              <a:rPr lang="en-IN" dirty="0"/>
              <a:t> </a:t>
            </a:r>
            <a:r>
              <a:rPr lang="en-IN" dirty="0" err="1"/>
              <a:t>TXu</a:t>
            </a:r>
            <a:r>
              <a:rPr lang="en-IN" dirty="0"/>
              <a:t> </a:t>
            </a:r>
            <a:r>
              <a:rPr lang="en-IN" dirty="0" err="1"/>
              <a:t>Atßl</a:t>
            </a:r>
            <a:r>
              <a:rPr lang="en-IN" dirty="0"/>
              <a:t> </a:t>
            </a:r>
            <a:r>
              <a:rPr lang="en-IN" dirty="0" err="1"/>
              <a:t>úTô</a:t>
            </a:r>
            <a:r>
              <a:rPr lang="en-IN" dirty="0"/>
              <a:t>]</a:t>
            </a:r>
            <a:r>
              <a:rPr lang="en-IN" dirty="0" err="1"/>
              <a:t>ôÛm</a:t>
            </a:r>
            <a:endParaRPr lang="en-IN" dirty="0"/>
          </a:p>
          <a:p>
            <a:r>
              <a:rPr lang="en-IN" dirty="0" err="1"/>
              <a:t>YVpL°úX</a:t>
            </a:r>
            <a:r>
              <a:rPr lang="en-IN" dirty="0"/>
              <a:t> Rô²Vªu±l </a:t>
            </a:r>
            <a:r>
              <a:rPr lang="en-IN" dirty="0" err="1"/>
              <a:t>úTô</a:t>
            </a:r>
            <a:r>
              <a:rPr lang="en-IN" dirty="0"/>
              <a:t>]</a:t>
            </a:r>
            <a:r>
              <a:rPr lang="en-IN" dirty="0" err="1"/>
              <a:t>ôÛm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8BDA85-0E77-4AA4-93F2-AC9166C4F99D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UkûR«úX</a:t>
            </a:r>
            <a:r>
              <a:rPr lang="en-IN" dirty="0"/>
              <a:t> </a:t>
            </a:r>
            <a:r>
              <a:rPr lang="en-IN" dirty="0" err="1"/>
              <a:t>BÓL°u±l</a:t>
            </a:r>
            <a:r>
              <a:rPr lang="en-IN" dirty="0"/>
              <a:t> </a:t>
            </a:r>
            <a:r>
              <a:rPr lang="en-IN" dirty="0" err="1"/>
              <a:t>úTô</a:t>
            </a:r>
            <a:r>
              <a:rPr lang="en-IN" dirty="0"/>
              <a:t>]</a:t>
            </a:r>
            <a:r>
              <a:rPr lang="en-IN" dirty="0" err="1"/>
              <a:t>ôÛm</a:t>
            </a:r>
            <a:endParaRPr lang="en-IN" dirty="0"/>
          </a:p>
          <a:p>
            <a:r>
              <a:rPr lang="en-IN" dirty="0" err="1"/>
              <a:t>ùRôÝYj§úX</a:t>
            </a:r>
            <a:r>
              <a:rPr lang="en-IN" dirty="0"/>
              <a:t> </a:t>
            </a:r>
            <a:r>
              <a:rPr lang="en-IN" dirty="0" err="1"/>
              <a:t>UôÓL°u±l</a:t>
            </a:r>
            <a:r>
              <a:rPr lang="en-IN" dirty="0"/>
              <a:t> </a:t>
            </a:r>
            <a:r>
              <a:rPr lang="en-IN" dirty="0" err="1"/>
              <a:t>úTô</a:t>
            </a:r>
            <a:r>
              <a:rPr lang="en-IN" dirty="0"/>
              <a:t>]</a:t>
            </a:r>
            <a:r>
              <a:rPr lang="en-IN" dirty="0" err="1"/>
              <a:t>ôÛm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DA770D-32EC-445A-AAA9-D94A0BC10D32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GpXôúU</a:t>
            </a:r>
            <a:r>
              <a:rPr lang="en-IN" dirty="0"/>
              <a:t> </a:t>
            </a:r>
            <a:r>
              <a:rPr lang="en-IN" dirty="0" err="1"/>
              <a:t>G§WôL</a:t>
            </a:r>
            <a:r>
              <a:rPr lang="en-IN" dirty="0"/>
              <a:t> </a:t>
            </a:r>
            <a:r>
              <a:rPr lang="en-IN" dirty="0" err="1"/>
              <a:t>CÚkRôÛm</a:t>
            </a:r>
            <a:endParaRPr lang="en-IN" dirty="0"/>
          </a:p>
          <a:p>
            <a:r>
              <a:rPr lang="en-IN" dirty="0" err="1"/>
              <a:t>ãr¨ûXLs</a:t>
            </a:r>
            <a:r>
              <a:rPr lang="en-IN" dirty="0"/>
              <a:t> </a:t>
            </a:r>
            <a:r>
              <a:rPr lang="en-IN" dirty="0" err="1"/>
              <a:t>úRôp</a:t>
            </a:r>
            <a:r>
              <a:rPr lang="en-IN" dirty="0"/>
              <a:t>® </a:t>
            </a:r>
            <a:r>
              <a:rPr lang="en-IN" dirty="0" err="1"/>
              <a:t>úTôX</a:t>
            </a:r>
            <a:r>
              <a:rPr lang="en-IN" dirty="0"/>
              <a:t> </a:t>
            </a:r>
            <a:r>
              <a:rPr lang="en-IN" dirty="0" err="1"/>
              <a:t>ùR¬kRôÛm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A49D6B-BB50-43E7-AAC4-95A91642C709}"/>
              </a:ext>
            </a:extLst>
          </p:cNvPr>
          <p:cNvSpPr txBox="1"/>
          <p:nvPr/>
        </p:nvSpPr>
        <p:spPr>
          <a:xfrm>
            <a:off x="0" y="540246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E«o SiTu Guû] ®hÓl ©¬kRôÛm</a:t>
            </a:r>
          </a:p>
          <a:p>
            <a:r>
              <a:rPr lang="en-IN" dirty="0" err="1"/>
              <a:t>FùWpXôm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çt±j</a:t>
            </a:r>
            <a:r>
              <a:rPr lang="en-IN" dirty="0"/>
              <a:t> §¬</a:t>
            </a:r>
            <a:r>
              <a:rPr lang="en-IN" dirty="0" err="1"/>
              <a:t>kRôÛm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1484</TotalTime>
  <Words>103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2021-02-12T09:57:23Z</dcterms:modified>
</cp:coreProperties>
</file>