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4E21B-BA46-49E4-97FE-4C5D72CB2B7D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Guú</a:t>
            </a:r>
            <a:r>
              <a:rPr lang="en-IN" dirty="0"/>
              <a:t>]</a:t>
            </a:r>
            <a:r>
              <a:rPr lang="en-IN" dirty="0" err="1"/>
              <a:t>ôÓ</a:t>
            </a:r>
            <a:r>
              <a:rPr lang="en-IN" dirty="0"/>
              <a:t> </a:t>
            </a:r>
            <a:r>
              <a:rPr lang="en-IN" dirty="0" err="1"/>
              <a:t>CÚlTR</a:t>
            </a:r>
            <a:r>
              <a:rPr lang="en-IN" dirty="0"/>
              <a:t> </a:t>
            </a:r>
            <a:r>
              <a:rPr lang="en-IN" dirty="0" err="1"/>
              <a:t>ùS</a:t>
            </a:r>
            <a:r>
              <a:rPr lang="en-IN" dirty="0"/>
              <a:t>]</a:t>
            </a:r>
            <a:r>
              <a:rPr lang="en-IN" dirty="0" err="1"/>
              <a:t>f£hPô</a:t>
            </a:r>
            <a:endParaRPr lang="en-IN" dirty="0"/>
          </a:p>
          <a:p>
            <a:r>
              <a:rPr lang="en-IN" dirty="0" err="1"/>
              <a:t>Guàs</a:t>
            </a:r>
            <a:r>
              <a:rPr lang="en-IN" dirty="0"/>
              <a:t>[m </a:t>
            </a:r>
            <a:r>
              <a:rPr lang="en-IN" dirty="0" err="1"/>
              <a:t>ÕsÞRmUô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E64991-6F8D-45F6-A8CB-9CB5758882D8}"/>
              </a:ext>
            </a:extLst>
          </p:cNvPr>
          <p:cNvSpPr txBox="1"/>
          <p:nvPr/>
        </p:nvSpPr>
        <p:spPr>
          <a:xfrm>
            <a:off x="0" y="5401922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G¬úLô</a:t>
            </a:r>
            <a:r>
              <a:rPr lang="en-IN" dirty="0"/>
              <a:t> </a:t>
            </a:r>
            <a:r>
              <a:rPr lang="en-IN" dirty="0" err="1"/>
              <a:t>úLôhûP</a:t>
            </a:r>
            <a:r>
              <a:rPr lang="en-IN" dirty="0"/>
              <a:t> </a:t>
            </a:r>
            <a:r>
              <a:rPr lang="en-IN" dirty="0" err="1"/>
              <a:t>GpXôm</a:t>
            </a:r>
            <a:endParaRPr lang="en-IN" dirty="0"/>
          </a:p>
          <a:p>
            <a:r>
              <a:rPr lang="en-IN" dirty="0" err="1"/>
              <a:t>CpXôUp</a:t>
            </a:r>
            <a:r>
              <a:rPr lang="en-IN" dirty="0"/>
              <a:t> </a:t>
            </a:r>
            <a:r>
              <a:rPr lang="en-IN" dirty="0" err="1"/>
              <a:t>úTôÏRmUô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11CC3C-32F9-47F0-9628-3496FBEA636D}"/>
              </a:ext>
            </a:extLst>
          </p:cNvPr>
          <p:cNvSpPr txBox="1"/>
          <p:nvPr/>
        </p:nvSpPr>
        <p:spPr>
          <a:xfrm>
            <a:off x="-1" y="5402474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G§odÏm</a:t>
            </a:r>
            <a:r>
              <a:rPr lang="en-IN" dirty="0"/>
              <a:t> </a:t>
            </a:r>
            <a:r>
              <a:rPr lang="en-IN" dirty="0" err="1"/>
              <a:t>ùNeLPpLs</a:t>
            </a:r>
            <a:endParaRPr lang="en-IN" dirty="0"/>
          </a:p>
          <a:p>
            <a:r>
              <a:rPr lang="en-IN" dirty="0" err="1"/>
              <a:t>CWiPôn</a:t>
            </a:r>
            <a:r>
              <a:rPr lang="en-IN" dirty="0"/>
              <a:t> ©¬</a:t>
            </a:r>
            <a:r>
              <a:rPr lang="en-IN" dirty="0" err="1"/>
              <a:t>ÙRmUô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728CD-5530-42F6-904C-B3BAA94239CA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Guß</a:t>
            </a:r>
            <a:r>
              <a:rPr lang="en-IN" dirty="0"/>
              <a:t> </a:t>
            </a:r>
            <a:r>
              <a:rPr lang="en-IN" dirty="0" err="1"/>
              <a:t>ùNôpÛRmUô</a:t>
            </a:r>
            <a:endParaRPr lang="en-IN" dirty="0"/>
          </a:p>
          <a:p>
            <a:r>
              <a:rPr lang="en-IN" dirty="0"/>
              <a:t>B ,,, B ,,, K ,,, K ,,, </a:t>
            </a:r>
            <a:r>
              <a:rPr lang="en-IN" dirty="0" err="1"/>
              <a:t>XXpXô</a:t>
            </a:r>
            <a:r>
              <a:rPr lang="en-IN" dirty="0"/>
              <a:t> - </a:t>
            </a:r>
            <a:r>
              <a:rPr lang="en-IN" dirty="0" err="1"/>
              <a:t>XôXô</a:t>
            </a:r>
            <a:r>
              <a:rPr lang="en-IN" dirty="0"/>
              <a:t> mm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DBD097-244F-43BB-BD02-7F2387013AC1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LYûX</a:t>
            </a:r>
            <a:r>
              <a:rPr lang="en-IN" dirty="0"/>
              <a:t> Li½ùWpXôm</a:t>
            </a:r>
          </a:p>
          <a:p>
            <a:r>
              <a:rPr lang="en-IN" dirty="0" err="1"/>
              <a:t>LmlÇhPô</a:t>
            </a:r>
            <a:r>
              <a:rPr lang="en-IN" dirty="0"/>
              <a:t> </a:t>
            </a:r>
            <a:r>
              <a:rPr lang="en-IN" dirty="0" err="1"/>
              <a:t>Uû</a:t>
            </a:r>
            <a:r>
              <a:rPr lang="en-IN" dirty="0"/>
              <a:t>\</a:t>
            </a:r>
            <a:r>
              <a:rPr lang="en-IN" dirty="0" err="1"/>
              <a:t>ÙRmUô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631A42-B935-4EF6-A13D-A8D10E2A5A01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TVeLs</a:t>
            </a:r>
            <a:r>
              <a:rPr lang="en-IN" dirty="0"/>
              <a:t> ¿</a:t>
            </a:r>
            <a:r>
              <a:rPr lang="en-IN" dirty="0" err="1"/>
              <a:t>eÏRmUô</a:t>
            </a:r>
            <a:endParaRPr lang="en-IN" dirty="0"/>
          </a:p>
          <a:p>
            <a:r>
              <a:rPr lang="en-IN" dirty="0" err="1"/>
              <a:t>TWúXôLm</a:t>
            </a:r>
            <a:r>
              <a:rPr lang="en-IN" dirty="0"/>
              <a:t> </a:t>
            </a:r>
            <a:r>
              <a:rPr lang="en-IN" dirty="0" err="1"/>
              <a:t>ùR¬ÙRmUô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716A3-D329-46EC-BD69-FE6A8BFC4486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A¡Xm</a:t>
            </a:r>
            <a:r>
              <a:rPr lang="en-IN" dirty="0"/>
              <a:t> </a:t>
            </a:r>
            <a:r>
              <a:rPr lang="en-IN" dirty="0" err="1"/>
              <a:t>BÞm</a:t>
            </a:r>
            <a:r>
              <a:rPr lang="en-IN" dirty="0"/>
              <a:t> </a:t>
            </a:r>
            <a:r>
              <a:rPr lang="en-IN" dirty="0" err="1"/>
              <a:t>ùRnYm</a:t>
            </a:r>
            <a:r>
              <a:rPr lang="en-IN" dirty="0"/>
              <a:t> - Gu</a:t>
            </a:r>
          </a:p>
          <a:p>
            <a:r>
              <a:rPr lang="en-IN" dirty="0"/>
              <a:t>Au× CRV ¾Tm -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Guú</a:t>
            </a:r>
            <a:r>
              <a:rPr lang="en-IN" dirty="0"/>
              <a:t>]</a:t>
            </a:r>
            <a:r>
              <a:rPr lang="en-IN" dirty="0" err="1"/>
              <a:t>ôÓ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C50D23-3828-4F84-91CB-F53A2F460008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TûLûU</a:t>
            </a:r>
            <a:r>
              <a:rPr lang="en-IN" dirty="0"/>
              <a:t> </a:t>
            </a:r>
            <a:r>
              <a:rPr lang="en-IN" dirty="0" err="1"/>
              <a:t>LNl</a:t>
            </a:r>
            <a:r>
              <a:rPr lang="en-IN" dirty="0"/>
              <a:t>× </a:t>
            </a:r>
            <a:r>
              <a:rPr lang="en-IN" dirty="0" err="1"/>
              <a:t>GpXôm</a:t>
            </a:r>
            <a:endParaRPr lang="en-IN" dirty="0"/>
          </a:p>
          <a:p>
            <a:r>
              <a:rPr lang="en-IN" dirty="0"/>
              <a:t>T²úTôX </a:t>
            </a:r>
            <a:r>
              <a:rPr lang="en-IN" dirty="0" err="1"/>
              <a:t>Uû</a:t>
            </a:r>
            <a:r>
              <a:rPr lang="en-IN" dirty="0"/>
              <a:t>\</a:t>
            </a:r>
            <a:r>
              <a:rPr lang="en-IN" dirty="0" err="1"/>
              <a:t>ÙRmUô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77DBD2-8BBC-46B8-8341-E7190C548DC4}"/>
              </a:ext>
            </a:extLst>
          </p:cNvPr>
          <p:cNvSpPr txBox="1"/>
          <p:nvPr/>
        </p:nvSpPr>
        <p:spPr>
          <a:xfrm>
            <a:off x="0" y="54024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TôÓLs</a:t>
            </a:r>
            <a:r>
              <a:rPr lang="en-IN" dirty="0"/>
              <a:t> £</a:t>
            </a:r>
            <a:r>
              <a:rPr lang="en-IN" dirty="0" err="1"/>
              <a:t>ÛûY</a:t>
            </a:r>
            <a:r>
              <a:rPr lang="en-IN" dirty="0"/>
              <a:t> </a:t>
            </a:r>
            <a:r>
              <a:rPr lang="en-IN" dirty="0" err="1"/>
              <a:t>GpXôm</a:t>
            </a:r>
            <a:endParaRPr lang="en-IN" dirty="0"/>
          </a:p>
          <a:p>
            <a:r>
              <a:rPr lang="en-IN" dirty="0"/>
              <a:t>C²ûUVôn </a:t>
            </a:r>
            <a:r>
              <a:rPr lang="en-IN" dirty="0" err="1"/>
              <a:t>úRôußRmUô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8B3B5-2539-4C40-9277-2045D0436951}"/>
              </a:ext>
            </a:extLst>
          </p:cNvPr>
          <p:cNvSpPr txBox="1"/>
          <p:nvPr/>
        </p:nvSpPr>
        <p:spPr>
          <a:xfrm>
            <a:off x="-1" y="5401918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EXL </a:t>
            </a:r>
            <a:r>
              <a:rPr lang="en-IN" dirty="0" err="1"/>
              <a:t>BûN</a:t>
            </a:r>
            <a:r>
              <a:rPr lang="en-IN" dirty="0"/>
              <a:t> </a:t>
            </a:r>
            <a:r>
              <a:rPr lang="en-IN" dirty="0" err="1"/>
              <a:t>GpXôm</a:t>
            </a:r>
            <a:endParaRPr lang="en-IN" dirty="0"/>
          </a:p>
          <a:p>
            <a:r>
              <a:rPr lang="en-IN" dirty="0" err="1"/>
              <a:t>áiúPôúP</a:t>
            </a:r>
            <a:r>
              <a:rPr lang="en-IN" dirty="0"/>
              <a:t> </a:t>
            </a:r>
            <a:r>
              <a:rPr lang="en-IN" dirty="0" err="1"/>
              <a:t>Uû</a:t>
            </a:r>
            <a:r>
              <a:rPr lang="en-IN" dirty="0"/>
              <a:t>\</a:t>
            </a:r>
            <a:r>
              <a:rPr lang="en-IN" dirty="0" err="1"/>
              <a:t>ÙRmUô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D0D4-8702-4100-B93A-B452E7D65AE7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E\Ü </a:t>
            </a:r>
            <a:r>
              <a:rPr lang="en-IN" dirty="0" err="1"/>
              <a:t>TôNùUpXôm</a:t>
            </a:r>
            <a:endParaRPr lang="en-IN" dirty="0"/>
          </a:p>
          <a:p>
            <a:r>
              <a:rPr lang="en-IN" dirty="0" err="1"/>
              <a:t>ÏlûTVôn</a:t>
            </a:r>
            <a:r>
              <a:rPr lang="en-IN" dirty="0"/>
              <a:t> </a:t>
            </a:r>
            <a:r>
              <a:rPr lang="en-IN" dirty="0" err="1"/>
              <a:t>úRôußRmUô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103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2021-02-12T10:00:57Z</dcterms:modified>
</cp:coreProperties>
</file>