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3B837-3468-4BD1-A615-B98587AE4457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×</a:t>
            </a:r>
            <a:r>
              <a:rPr lang="en-IN" dirty="0" err="1"/>
              <a:t>LrkÕ</a:t>
            </a:r>
            <a:r>
              <a:rPr lang="en-IN" dirty="0"/>
              <a:t> </a:t>
            </a:r>
            <a:r>
              <a:rPr lang="en-IN" dirty="0" err="1"/>
              <a:t>TôÓYÕ</a:t>
            </a:r>
            <a:r>
              <a:rPr lang="en-IN" dirty="0"/>
              <a:t> </a:t>
            </a:r>
            <a:r>
              <a:rPr lang="en-IN" dirty="0" err="1"/>
              <a:t>SpXÕ</a:t>
            </a:r>
            <a:endParaRPr lang="en-IN" dirty="0"/>
          </a:p>
          <a:p>
            <a:r>
              <a:rPr lang="en-IN" dirty="0"/>
              <a:t>AÕ C²ûUVô]Õ </a:t>
            </a:r>
            <a:r>
              <a:rPr lang="en-IN" dirty="0" err="1"/>
              <a:t>Ht×ûPVÕ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87DE3-0CD5-4742-8D4D-E2A3A8EED747}"/>
              </a:ext>
            </a:extLst>
          </p:cNvPr>
          <p:cNvSpPr txBox="1"/>
          <p:nvPr/>
        </p:nvSpPr>
        <p:spPr>
          <a:xfrm>
            <a:off x="0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LôhÓ</a:t>
            </a:r>
            <a:r>
              <a:rPr lang="en-IN" dirty="0"/>
              <a:t> ®</a:t>
            </a:r>
            <a:r>
              <a:rPr lang="en-IN" dirty="0" err="1"/>
              <a:t>XeÏLs</a:t>
            </a:r>
            <a:r>
              <a:rPr lang="en-IN" dirty="0"/>
              <a:t> </a:t>
            </a:r>
            <a:r>
              <a:rPr lang="en-IN" dirty="0" err="1"/>
              <a:t>ÁuLs</a:t>
            </a:r>
            <a:endParaRPr lang="en-IN" dirty="0"/>
          </a:p>
          <a:p>
            <a:r>
              <a:rPr lang="en-IN" dirty="0"/>
              <a:t>T\</a:t>
            </a:r>
            <a:r>
              <a:rPr lang="en-IN" dirty="0" err="1"/>
              <a:t>ûYLs</a:t>
            </a:r>
            <a:r>
              <a:rPr lang="en-IN" dirty="0"/>
              <a:t> ¸</a:t>
            </a:r>
            <a:r>
              <a:rPr lang="en-IN" dirty="0" err="1"/>
              <a:t>rlT¥Vf</a:t>
            </a:r>
            <a:r>
              <a:rPr lang="en-IN" dirty="0"/>
              <a:t> </a:t>
            </a:r>
            <a:r>
              <a:rPr lang="en-IN" dirty="0" err="1"/>
              <a:t>ùNnÕsÇo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3EE79-1C92-4A35-BC22-BEE3BCB18F13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TôPp</a:t>
            </a:r>
            <a:r>
              <a:rPr lang="en-IN" dirty="0"/>
              <a:t> ûYj¾o </a:t>
            </a:r>
            <a:r>
              <a:rPr lang="en-IN" dirty="0" err="1"/>
              <a:t>IVô</a:t>
            </a:r>
            <a:endParaRPr lang="en-IN" dirty="0"/>
          </a:p>
          <a:p>
            <a:r>
              <a:rPr lang="en-IN" dirty="0" err="1"/>
              <a:t>TôXLo</a:t>
            </a:r>
            <a:r>
              <a:rPr lang="en-IN" dirty="0"/>
              <a:t> </a:t>
            </a:r>
            <a:r>
              <a:rPr lang="en-IN" dirty="0" err="1"/>
              <a:t>Sô®p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842ED-66AC-4785-B57F-0B9BBDCA7B18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G§¬</a:t>
            </a:r>
            <a:r>
              <a:rPr lang="en-IN" dirty="0" err="1"/>
              <a:t>ûV</a:t>
            </a:r>
            <a:r>
              <a:rPr lang="en-IN" dirty="0"/>
              <a:t> </a:t>
            </a:r>
            <a:r>
              <a:rPr lang="en-IN" dirty="0" err="1"/>
              <a:t>APdL</a:t>
            </a:r>
            <a:r>
              <a:rPr lang="en-IN" dirty="0"/>
              <a:t> </a:t>
            </a:r>
            <a:r>
              <a:rPr lang="en-IN" dirty="0" err="1"/>
              <a:t>TûLYûW</a:t>
            </a:r>
            <a:r>
              <a:rPr lang="en-IN" dirty="0"/>
              <a:t> </a:t>
            </a:r>
            <a:r>
              <a:rPr lang="en-IN" dirty="0" err="1"/>
              <a:t>JÓdL</a:t>
            </a:r>
            <a:endParaRPr lang="en-IN" dirty="0"/>
          </a:p>
          <a:p>
            <a:r>
              <a:rPr lang="en-IN" dirty="0" err="1"/>
              <a:t>CqYôß</a:t>
            </a:r>
            <a:r>
              <a:rPr lang="en-IN" dirty="0"/>
              <a:t> ùNn¾WnVô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122D9-2E6F-40DB-A0F1-71DFF184A1B3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EkRu</a:t>
            </a:r>
            <a:r>
              <a:rPr lang="en-IN" dirty="0"/>
              <a:t> §</a:t>
            </a:r>
            <a:r>
              <a:rPr lang="en-IN" dirty="0" err="1"/>
              <a:t>ÚSôUm</a:t>
            </a:r>
            <a:r>
              <a:rPr lang="en-IN" dirty="0"/>
              <a:t> AÕ</a:t>
            </a:r>
          </a:p>
          <a:p>
            <a:r>
              <a:rPr lang="en-IN" dirty="0" err="1"/>
              <a:t>GqY</a:t>
            </a:r>
            <a:r>
              <a:rPr lang="en-IN" dirty="0"/>
              <a:t>[Ü </a:t>
            </a:r>
            <a:r>
              <a:rPr lang="en-IN" dirty="0" err="1"/>
              <a:t>EVokRÕ</a:t>
            </a:r>
            <a:r>
              <a:rPr lang="en-IN" dirty="0"/>
              <a:t> - (2)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B5D1A-3E9A-4184-8D90-7E4E91D44916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XôûY</a:t>
            </a:r>
            <a:r>
              <a:rPr lang="en-IN" dirty="0"/>
              <a:t> </a:t>
            </a:r>
            <a:r>
              <a:rPr lang="en-IN" dirty="0" err="1"/>
              <a:t>TôodÏmúTôÕ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iÁuLs</a:t>
            </a:r>
            <a:r>
              <a:rPr lang="en-IN" dirty="0"/>
              <a:t> </a:t>
            </a:r>
            <a:r>
              <a:rPr lang="en-IN" dirty="0" err="1"/>
              <a:t>úSôdÏmúTôÕ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73782-4E7B-4F3A-A770-2DB996541569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¨û]</a:t>
            </a:r>
            <a:r>
              <a:rPr lang="en-IN" dirty="0" err="1"/>
              <a:t>jÕ</a:t>
            </a:r>
            <a:r>
              <a:rPr lang="en-IN" dirty="0"/>
              <a:t> ®</a:t>
            </a:r>
            <a:r>
              <a:rPr lang="en-IN" dirty="0" err="1"/>
              <a:t>Nô¬jÕ</a:t>
            </a:r>
            <a:endParaRPr lang="en-IN" dirty="0"/>
          </a:p>
          <a:p>
            <a:r>
              <a:rPr lang="en-IN" dirty="0" err="1"/>
              <a:t>SPjR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GmUôj§WûUVô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D499A-EE89-4056-B1D2-523E623F9B5F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çRû</a:t>
            </a:r>
            <a:r>
              <a:rPr lang="en-IN" dirty="0"/>
              <a:t>] ®P </a:t>
            </a:r>
            <a:r>
              <a:rPr lang="en-IN" dirty="0" err="1"/>
              <a:t>Ntß</a:t>
            </a:r>
            <a:endParaRPr lang="en-IN" dirty="0"/>
          </a:p>
          <a:p>
            <a:r>
              <a:rPr lang="en-IN" dirty="0"/>
              <a:t>£±VY]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TûPjÕsÇo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9DFE7-47FA-436E-932A-062A5B3E7953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Uôh£ûU</a:t>
            </a:r>
            <a:r>
              <a:rPr lang="en-IN" dirty="0"/>
              <a:t> ª</a:t>
            </a:r>
            <a:r>
              <a:rPr lang="en-IN" dirty="0" err="1"/>
              <a:t>ÏkR</a:t>
            </a:r>
            <a:endParaRPr lang="en-IN" dirty="0"/>
          </a:p>
          <a:p>
            <a:r>
              <a:rPr lang="en-IN" dirty="0" err="1"/>
              <a:t>úUuûUVôn</a:t>
            </a:r>
            <a:r>
              <a:rPr lang="en-IN" dirty="0"/>
              <a:t> </a:t>
            </a:r>
            <a:r>
              <a:rPr lang="en-IN" dirty="0" err="1"/>
              <a:t>Ø¥ãh</a:t>
            </a:r>
            <a:r>
              <a:rPr lang="en-IN" dirty="0"/>
              <a:t>¥ </a:t>
            </a:r>
            <a:r>
              <a:rPr lang="en-IN" dirty="0" err="1"/>
              <a:t>SPjÕ¡uÈo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AD9E4-703A-44CF-8BC0-E4E3597C559A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TûPl×Ls</a:t>
            </a:r>
            <a:r>
              <a:rPr lang="en-IN" dirty="0"/>
              <a:t> </a:t>
            </a:r>
            <a:r>
              <a:rPr lang="en-IN" dirty="0" err="1"/>
              <a:t>úUp</a:t>
            </a:r>
            <a:endParaRPr lang="en-IN" dirty="0"/>
          </a:p>
          <a:p>
            <a:r>
              <a:rPr lang="en-IN" dirty="0" err="1"/>
              <a:t>A§LôWm</a:t>
            </a:r>
            <a:r>
              <a:rPr lang="en-IN" dirty="0"/>
              <a:t> </a:t>
            </a:r>
            <a:r>
              <a:rPr lang="en-IN" dirty="0" err="1"/>
              <a:t>RkÕsÇo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114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2021-02-12T10:15:56Z</dcterms:modified>
</cp:coreProperties>
</file>