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3D7D4-23C3-40B7-B72C-8E6CF8D43DEF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SôUúU</a:t>
            </a:r>
            <a:r>
              <a:rPr lang="en-IN" dirty="0"/>
              <a:t> §</a:t>
            </a:r>
            <a:r>
              <a:rPr lang="en-IN" dirty="0" err="1"/>
              <a:t>ÚSôUm</a:t>
            </a:r>
            <a:endParaRPr lang="en-IN" dirty="0"/>
          </a:p>
          <a:p>
            <a:r>
              <a:rPr lang="en-IN" dirty="0"/>
              <a:t>ØÝ </a:t>
            </a:r>
            <a:r>
              <a:rPr lang="en-IN" dirty="0" err="1"/>
              <a:t>CÚRVjRôp</a:t>
            </a:r>
            <a:r>
              <a:rPr lang="en-IN" dirty="0"/>
              <a:t> </a:t>
            </a:r>
            <a:r>
              <a:rPr lang="en-IN" dirty="0" err="1"/>
              <a:t>ùRôÝúYôm</a:t>
            </a:r>
            <a:r>
              <a:rPr lang="en-IN" dirty="0"/>
              <a:t> </a:t>
            </a:r>
            <a:r>
              <a:rPr lang="en-IN" dirty="0" err="1"/>
              <a:t>SôØm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A456A-2373-4654-8317-9F9DDCDE3650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Lô£²«p </a:t>
            </a:r>
            <a:r>
              <a:rPr lang="en-IN" dirty="0" err="1"/>
              <a:t>ARàdÏ</a:t>
            </a:r>
            <a:r>
              <a:rPr lang="en-IN" dirty="0"/>
              <a:t> </a:t>
            </a:r>
            <a:r>
              <a:rPr lang="en-IN" dirty="0" err="1"/>
              <a:t>CûQ«pûXúV</a:t>
            </a:r>
            <a:r>
              <a:rPr lang="en-IN" dirty="0"/>
              <a:t> (2)</a:t>
            </a:r>
          </a:p>
          <a:p>
            <a:r>
              <a:rPr lang="en-IN" dirty="0"/>
              <a:t>®</a:t>
            </a:r>
            <a:r>
              <a:rPr lang="en-IN" dirty="0" err="1"/>
              <a:t>ÑYô£jRYoLÞdÏ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\«</a:t>
            </a:r>
            <a:r>
              <a:rPr lang="en-IN" dirty="0" err="1"/>
              <a:t>pûXúV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8D31A-CB3E-4BA1-9D8F-599A04346F13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CjRûW«p</a:t>
            </a:r>
            <a:r>
              <a:rPr lang="en-IN" dirty="0"/>
              <a:t> </a:t>
            </a:r>
            <a:r>
              <a:rPr lang="en-IN" dirty="0" err="1"/>
              <a:t>ùUjR</a:t>
            </a:r>
            <a:r>
              <a:rPr lang="en-IN" dirty="0"/>
              <a:t> A§NV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AûR</a:t>
            </a:r>
            <a:r>
              <a:rPr lang="en-IN" dirty="0"/>
              <a:t> ¨</a:t>
            </a:r>
            <a:r>
              <a:rPr lang="en-IN" dirty="0" err="1"/>
              <a:t>jRØm</a:t>
            </a:r>
            <a:r>
              <a:rPr lang="en-IN" dirty="0"/>
              <a:t> </a:t>
            </a:r>
            <a:r>
              <a:rPr lang="en-IN" dirty="0" err="1"/>
              <a:t>ùRôÝTYodÏ</a:t>
            </a:r>
            <a:r>
              <a:rPr lang="en-IN" dirty="0"/>
              <a:t> </a:t>
            </a:r>
            <a:r>
              <a:rPr lang="en-IN" dirty="0" err="1"/>
              <a:t>ù_V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0A8A2-D888-468D-934A-BD301D1C93CE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EjRU U¡ûU ©W£jR SôUm</a:t>
            </a:r>
          </a:p>
          <a:p>
            <a:r>
              <a:rPr lang="en-IN" dirty="0"/>
              <a:t>CÕ </a:t>
            </a:r>
            <a:r>
              <a:rPr lang="en-IN" dirty="0" err="1"/>
              <a:t>Nj§V</a:t>
            </a:r>
            <a:r>
              <a:rPr lang="en-IN" dirty="0"/>
              <a:t> ®§VU] </a:t>
            </a:r>
            <a:r>
              <a:rPr lang="en-IN" dirty="0" err="1"/>
              <a:t>ùUjR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A5848-0978-4A68-A3C0-C3011C0E2996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iQYÚm</a:t>
            </a:r>
            <a:r>
              <a:rPr lang="en-IN" dirty="0"/>
              <a:t> </a:t>
            </a:r>
            <a:r>
              <a:rPr lang="en-IN" dirty="0" err="1"/>
              <a:t>TiÔPu</a:t>
            </a:r>
            <a:r>
              <a:rPr lang="en-IN" dirty="0"/>
              <a:t> </a:t>
            </a:r>
            <a:r>
              <a:rPr lang="en-IN" dirty="0" err="1"/>
              <a:t>ùLôiPôÓm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/>
              <a:t>L¥ </a:t>
            </a:r>
            <a:r>
              <a:rPr lang="en-IN" dirty="0" err="1"/>
              <a:t>LiP§okÕ</a:t>
            </a:r>
            <a:r>
              <a:rPr lang="en-IN" dirty="0"/>
              <a:t> </a:t>
            </a:r>
            <a:r>
              <a:rPr lang="en-IN" dirty="0" err="1"/>
              <a:t>TVkúRôÓm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91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2021-02-12T10:18:50Z</dcterms:modified>
</cp:coreProperties>
</file>