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783FD-6414-4121-9CBF-FCCD5A3EC492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. ¡</a:t>
            </a:r>
            <a:r>
              <a:rPr lang="en-IN" dirty="0" err="1"/>
              <a:t>ÚTôN</a:t>
            </a:r>
            <a:r>
              <a:rPr lang="en-IN" dirty="0"/>
              <a:t>] </a:t>
            </a:r>
            <a:r>
              <a:rPr lang="en-IN" dirty="0" err="1"/>
              <a:t>T§úV</a:t>
            </a:r>
            <a:endParaRPr lang="en-IN" dirty="0"/>
          </a:p>
          <a:p>
            <a:r>
              <a:rPr lang="pt-BR" dirty="0"/>
              <a:t>ùLhP C¯Ou Gû] ÁhPÚs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82072-2A23-4BE2-9368-5921317B935A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GpúXôodÏs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¿ </a:t>
            </a:r>
            <a:r>
              <a:rPr lang="en-IN" dirty="0" err="1"/>
              <a:t>ApúXô</a:t>
            </a:r>
            <a:r>
              <a:rPr lang="en-IN" dirty="0"/>
              <a:t> G]</a:t>
            </a:r>
            <a:r>
              <a:rPr lang="en-IN" dirty="0" err="1"/>
              <a:t>dÏR</a:t>
            </a:r>
            <a:r>
              <a:rPr lang="en-IN" dirty="0"/>
              <a:t>®</a:t>
            </a:r>
          </a:p>
          <a:p>
            <a:r>
              <a:rPr lang="en-IN" dirty="0" err="1"/>
              <a:t>CkSôs</a:t>
            </a:r>
            <a:r>
              <a:rPr lang="en-IN" dirty="0"/>
              <a:t> AÚs ×¬</a:t>
            </a:r>
            <a:r>
              <a:rPr lang="en-IN" dirty="0" err="1"/>
              <a:t>kÕ</a:t>
            </a:r>
            <a:r>
              <a:rPr lang="en-IN" dirty="0"/>
              <a:t> Eu </a:t>
            </a:r>
            <a:r>
              <a:rPr lang="en-IN" dirty="0" err="1"/>
              <a:t>B®ûVf</a:t>
            </a:r>
            <a:r>
              <a:rPr lang="en-IN" dirty="0"/>
              <a:t> </a:t>
            </a:r>
            <a:r>
              <a:rPr lang="en-IN" dirty="0" err="1"/>
              <a:t>ùNô¬kÕ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24F28-3B00-4538-B633-7FD237C17197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. ¡</a:t>
            </a:r>
            <a:r>
              <a:rPr lang="en-IN" dirty="0" err="1"/>
              <a:t>ÚTôN</a:t>
            </a:r>
            <a:r>
              <a:rPr lang="en-IN" dirty="0"/>
              <a:t>] </a:t>
            </a:r>
            <a:r>
              <a:rPr lang="en-IN" dirty="0" err="1"/>
              <a:t>T§úV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12E7B-09A0-43C8-9E36-47E31DD31B27}"/>
              </a:ext>
            </a:extLst>
          </p:cNvPr>
          <p:cNvSpPr txBox="1"/>
          <p:nvPr/>
        </p:nvSpPr>
        <p:spPr>
          <a:xfrm>
            <a:off x="0" y="54019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/>
              <a:t>Lô£²«p </a:t>
            </a:r>
            <a:r>
              <a:rPr lang="fr-FR" dirty="0" err="1"/>
              <a:t>Euû</a:t>
            </a:r>
            <a:r>
              <a:rPr lang="fr-FR" dirty="0"/>
              <a:t>] Au± </a:t>
            </a:r>
            <a:r>
              <a:rPr lang="fr-FR" dirty="0" err="1"/>
              <a:t>RôNu</a:t>
            </a:r>
            <a:r>
              <a:rPr lang="fr-FR" dirty="0"/>
              <a:t> G]d </a:t>
            </a:r>
            <a:r>
              <a:rPr lang="fr-FR" dirty="0" err="1"/>
              <a:t>LôRWÜ</a:t>
            </a:r>
            <a:endParaRPr lang="fr-FR" dirty="0"/>
          </a:p>
          <a:p>
            <a:r>
              <a:rPr lang="en-IN" dirty="0" err="1"/>
              <a:t>Li¥úXu</a:t>
            </a:r>
            <a:r>
              <a:rPr lang="en-IN" dirty="0"/>
              <a:t>. NÚY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UiPXô§Tô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1BC67-E731-473C-ABCE-CC6877A27B09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úSNUôn</a:t>
            </a:r>
            <a:r>
              <a:rPr lang="en-IN" dirty="0"/>
              <a:t> </a:t>
            </a:r>
            <a:r>
              <a:rPr lang="en-IN" dirty="0" err="1"/>
              <a:t>HûZd¡We</a:t>
            </a:r>
            <a:r>
              <a:rPr lang="en-IN" dirty="0"/>
              <a:t>¡ </a:t>
            </a:r>
            <a:r>
              <a:rPr lang="en-IN" dirty="0" err="1"/>
              <a:t>úUôNm</a:t>
            </a:r>
            <a:r>
              <a:rPr lang="en-IN" dirty="0"/>
              <a:t> </a:t>
            </a:r>
            <a:r>
              <a:rPr lang="en-IN" dirty="0" err="1"/>
              <a:t>AÔLôÕ</a:t>
            </a:r>
            <a:r>
              <a:rPr lang="en-IN" dirty="0"/>
              <a:t> </a:t>
            </a:r>
            <a:r>
              <a:rPr lang="en-IN" dirty="0" err="1"/>
              <a:t>LôjÕ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jRú</a:t>
            </a:r>
            <a:r>
              <a:rPr lang="en-IN" dirty="0"/>
              <a:t>] </a:t>
            </a:r>
            <a:r>
              <a:rPr lang="en-IN" dirty="0" err="1"/>
              <a:t>Gû</a:t>
            </a:r>
            <a:r>
              <a:rPr lang="en-IN" dirty="0"/>
              <a:t>] §</a:t>
            </a:r>
            <a:r>
              <a:rPr lang="en-IN" dirty="0" err="1"/>
              <a:t>Új</a:t>
            </a:r>
            <a:r>
              <a:rPr lang="en-IN" dirty="0"/>
              <a:t>§ </a:t>
            </a:r>
            <a:r>
              <a:rPr lang="en-IN" dirty="0" err="1"/>
              <a:t>ûYjRÚs</a:t>
            </a:r>
            <a:r>
              <a:rPr lang="en-IN" dirty="0"/>
              <a:t> ×j§ </a:t>
            </a:r>
            <a:r>
              <a:rPr lang="en-IN" dirty="0" err="1"/>
              <a:t>YÚj</a:t>
            </a:r>
            <a:r>
              <a:rPr lang="en-IN" dirty="0"/>
              <a:t>§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DDA18-1477-4B9D-9CA8-6AE1E2D50CE3}"/>
              </a:ext>
            </a:extLst>
          </p:cNvPr>
          <p:cNvSpPr txBox="1"/>
          <p:nvPr/>
        </p:nvSpPr>
        <p:spPr>
          <a:xfrm>
            <a:off x="0" y="54019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úTÙûPf</a:t>
            </a:r>
            <a:r>
              <a:rPr lang="en-IN" dirty="0"/>
              <a:t> £û\</a:t>
            </a:r>
            <a:r>
              <a:rPr lang="en-IN" dirty="0" err="1"/>
              <a:t>V§Ûm</a:t>
            </a:r>
            <a:r>
              <a:rPr lang="en-IN" dirty="0"/>
              <a:t> </a:t>
            </a:r>
            <a:r>
              <a:rPr lang="en-IN" dirty="0" err="1"/>
              <a:t>LôV</a:t>
            </a:r>
            <a:r>
              <a:rPr lang="en-IN" dirty="0"/>
              <a:t> ®û] </a:t>
            </a:r>
            <a:r>
              <a:rPr lang="en-IN" dirty="0" err="1"/>
              <a:t>úLP§Ûm</a:t>
            </a:r>
            <a:endParaRPr lang="en-IN" dirty="0"/>
          </a:p>
          <a:p>
            <a:r>
              <a:rPr lang="pl-PL" dirty="0"/>
              <a:t>©u]Uôf £dÏiP Õod Luª B«ú]u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DBF09-D7E6-4410-B9B9-3BF336E87FF3}"/>
              </a:ext>
            </a:extLst>
          </p:cNvPr>
          <p:cNvSpPr txBox="1"/>
          <p:nvPr/>
        </p:nvSpPr>
        <p:spPr>
          <a:xfrm>
            <a:off x="0" y="545563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¾VûW </a:t>
            </a:r>
            <a:r>
              <a:rPr lang="en-IN" sz="4000" dirty="0" err="1"/>
              <a:t>ÁhÏm</a:t>
            </a:r>
            <a:r>
              <a:rPr lang="en-IN" sz="4000" dirty="0"/>
              <a:t> </a:t>
            </a:r>
            <a:r>
              <a:rPr lang="en-IN" sz="4000" dirty="0" err="1"/>
              <a:t>ùTôÚ</a:t>
            </a:r>
            <a:r>
              <a:rPr lang="en-IN" sz="4000" dirty="0"/>
              <a:t>[</a:t>
            </a:r>
            <a:r>
              <a:rPr lang="en-IN" sz="4000" dirty="0" err="1"/>
              <a:t>ôn</a:t>
            </a:r>
            <a:r>
              <a:rPr lang="en-IN" sz="4000" dirty="0"/>
              <a:t> </a:t>
            </a:r>
            <a:r>
              <a:rPr lang="en-IN" sz="4000" dirty="0" err="1"/>
              <a:t>úSVm</a:t>
            </a:r>
            <a:r>
              <a:rPr lang="en-IN" sz="4000" dirty="0"/>
              <a:t> </a:t>
            </a:r>
            <a:r>
              <a:rPr lang="en-IN" sz="4000" dirty="0" err="1"/>
              <a:t>Etß§Wm</a:t>
            </a:r>
            <a:r>
              <a:rPr lang="en-IN" sz="4000" dirty="0"/>
              <a:t> ®</a:t>
            </a:r>
            <a:r>
              <a:rPr lang="en-IN" sz="4000" dirty="0" err="1"/>
              <a:t>hP</a:t>
            </a:r>
            <a:endParaRPr lang="en-IN" sz="4000" dirty="0"/>
          </a:p>
          <a:p>
            <a:r>
              <a:rPr lang="en-IN" sz="4000" dirty="0" err="1"/>
              <a:t>úRYú</a:t>
            </a:r>
            <a:r>
              <a:rPr lang="en-IN" sz="4000" dirty="0"/>
              <a:t>] </a:t>
            </a:r>
            <a:r>
              <a:rPr lang="en-IN" sz="4000" dirty="0" err="1"/>
              <a:t>Gû</a:t>
            </a:r>
            <a:r>
              <a:rPr lang="en-IN" sz="4000" dirty="0"/>
              <a:t>]</a:t>
            </a:r>
            <a:r>
              <a:rPr lang="en-IN" sz="4000" dirty="0" err="1"/>
              <a:t>dLi</a:t>
            </a:r>
            <a:r>
              <a:rPr lang="en-IN" sz="4000" dirty="0"/>
              <a:t> </a:t>
            </a:r>
            <a:r>
              <a:rPr lang="en-IN" sz="4000" dirty="0" err="1"/>
              <a:t>úSôd¡j</a:t>
            </a:r>
            <a:r>
              <a:rPr lang="en-IN" sz="4000" dirty="0"/>
              <a:t> ¾®û] </a:t>
            </a:r>
            <a:r>
              <a:rPr lang="en-IN" sz="4000" dirty="0" err="1"/>
              <a:t>Aû</a:t>
            </a:r>
            <a:r>
              <a:rPr lang="en-IN" sz="4000" dirty="0"/>
              <a:t>]</a:t>
            </a:r>
            <a:r>
              <a:rPr lang="en-IN" sz="4000" dirty="0" err="1"/>
              <a:t>jÕm</a:t>
            </a:r>
            <a:r>
              <a:rPr lang="en-IN" sz="4000" dirty="0"/>
              <a:t> ¿d¡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F9C4B-C6DF-4CB3-BE5F-0D53338DE12A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£û\</a:t>
            </a:r>
            <a:r>
              <a:rPr lang="en-IN" dirty="0" err="1"/>
              <a:t>lTÓj</a:t>
            </a:r>
            <a:r>
              <a:rPr lang="en-IN" dirty="0"/>
              <a:t>§] </a:t>
            </a:r>
            <a:r>
              <a:rPr lang="en-IN" dirty="0" err="1"/>
              <a:t>Ytû</a:t>
            </a:r>
            <a:r>
              <a:rPr lang="en-IN" dirty="0"/>
              <a:t>\f £û\</a:t>
            </a:r>
            <a:r>
              <a:rPr lang="en-IN" dirty="0" err="1"/>
              <a:t>Vôd</a:t>
            </a:r>
            <a:r>
              <a:rPr lang="en-IN" dirty="0"/>
              <a:t>¡ ®</a:t>
            </a:r>
            <a:r>
              <a:rPr lang="en-IN" dirty="0" err="1"/>
              <a:t>hP</a:t>
            </a:r>
            <a:r>
              <a:rPr lang="en-IN" dirty="0"/>
              <a:t> A§</a:t>
            </a:r>
          </a:p>
          <a:p>
            <a:r>
              <a:rPr lang="en-IN" dirty="0"/>
              <a:t>¾WØs[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ETLôW</a:t>
            </a:r>
            <a:r>
              <a:rPr lang="en-IN" dirty="0"/>
              <a:t> Ys[</a:t>
            </a:r>
            <a:r>
              <a:rPr lang="en-IN" dirty="0" err="1"/>
              <a:t>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613C6-2E6E-4F97-A877-59E0B4FD1E7A}"/>
              </a:ext>
            </a:extLst>
          </p:cNvPr>
          <p:cNvSpPr txBox="1"/>
          <p:nvPr/>
        </p:nvSpPr>
        <p:spPr>
          <a:xfrm>
            <a:off x="0" y="5455632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Ïû</a:t>
            </a:r>
            <a:r>
              <a:rPr lang="en-IN" sz="4000" dirty="0"/>
              <a:t>\ </a:t>
            </a:r>
            <a:r>
              <a:rPr lang="en-IN" sz="4000" dirty="0" err="1"/>
              <a:t>HÕû</a:t>
            </a:r>
            <a:r>
              <a:rPr lang="en-IN" sz="4000" dirty="0"/>
              <a:t>] </a:t>
            </a:r>
            <a:r>
              <a:rPr lang="en-IN" sz="4000" dirty="0" err="1"/>
              <a:t>Ai¥ú</a:t>
            </a:r>
            <a:r>
              <a:rPr lang="en-IN" sz="4000" dirty="0"/>
              <a:t>]</a:t>
            </a:r>
            <a:r>
              <a:rPr lang="en-IN" sz="4000" dirty="0" err="1"/>
              <a:t>ôod</a:t>
            </a:r>
            <a:r>
              <a:rPr lang="en-IN" sz="4000" dirty="0"/>
              <a:t> ¡û\</a:t>
            </a:r>
            <a:r>
              <a:rPr lang="en-IN" sz="4000" dirty="0" err="1"/>
              <a:t>Yô</a:t>
            </a:r>
            <a:r>
              <a:rPr lang="en-IN" sz="4000" dirty="0"/>
              <a:t>? </a:t>
            </a:r>
            <a:r>
              <a:rPr lang="en-IN" sz="4000" dirty="0" err="1"/>
              <a:t>Gû</a:t>
            </a:r>
            <a:r>
              <a:rPr lang="en-IN" sz="4000" dirty="0"/>
              <a:t>] </a:t>
            </a:r>
            <a:r>
              <a:rPr lang="en-IN" sz="4000" dirty="0" err="1"/>
              <a:t>N§dÏm</a:t>
            </a:r>
            <a:endParaRPr lang="en-IN" sz="4000" dirty="0"/>
          </a:p>
          <a:p>
            <a:r>
              <a:rPr lang="en-IN" sz="4000" dirty="0" err="1"/>
              <a:t>Ït</a:t>
            </a:r>
            <a:r>
              <a:rPr lang="en-IN" sz="4000" dirty="0"/>
              <a:t>\</a:t>
            </a:r>
            <a:r>
              <a:rPr lang="en-IN" sz="4000" dirty="0" err="1"/>
              <a:t>eLs</a:t>
            </a:r>
            <a:r>
              <a:rPr lang="en-IN" sz="4000" dirty="0"/>
              <a:t> A\</a:t>
            </a:r>
            <a:r>
              <a:rPr lang="en-IN" sz="4000" dirty="0" err="1"/>
              <a:t>úY</a:t>
            </a:r>
            <a:r>
              <a:rPr lang="en-IN" sz="4000" dirty="0"/>
              <a:t> ¾ojÕ </a:t>
            </a:r>
            <a:r>
              <a:rPr lang="en-IN" sz="4000" dirty="0" err="1"/>
              <a:t>ØtßØ¥V</a:t>
            </a:r>
            <a:r>
              <a:rPr lang="en-IN" sz="4000" dirty="0"/>
              <a:t> Li </a:t>
            </a:r>
            <a:r>
              <a:rPr lang="en-IN" sz="4000" dirty="0" err="1"/>
              <a:t>TôojÕ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3EAA1-4523-44F4-B291-3AE6F4ABADAF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ùTôpXô</a:t>
            </a:r>
            <a:r>
              <a:rPr lang="en-IN" dirty="0"/>
              <a:t> </a:t>
            </a:r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A§p</a:t>
            </a:r>
            <a:r>
              <a:rPr lang="en-IN" dirty="0"/>
              <a:t> </a:t>
            </a:r>
            <a:r>
              <a:rPr lang="en-IN" dirty="0" err="1"/>
              <a:t>SpúXôo</a:t>
            </a:r>
            <a:r>
              <a:rPr lang="en-IN" dirty="0"/>
              <a:t> </a:t>
            </a:r>
            <a:r>
              <a:rPr lang="en-IN" dirty="0" err="1"/>
              <a:t>GYÚm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  <a:p>
            <a:r>
              <a:rPr lang="it-IT" dirty="0"/>
              <a:t>×i¦Vú]. Eu NWQm Si¦ Ai¥ú]u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222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2021-02-12T10:25:11Z</dcterms:modified>
</cp:coreProperties>
</file>