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E9A1E-5604-407F-B08A-9393A8778BA9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GeÏm</a:t>
            </a:r>
            <a:r>
              <a:rPr lang="en-IN" dirty="0"/>
              <a:t> ×Lr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Wô_àdúL</a:t>
            </a:r>
            <a:endParaRPr lang="en-IN" dirty="0"/>
          </a:p>
          <a:p>
            <a:r>
              <a:rPr lang="es-ES" dirty="0" err="1"/>
              <a:t>G¯p</a:t>
            </a:r>
            <a:r>
              <a:rPr lang="es-ES" dirty="0"/>
              <a:t> </a:t>
            </a:r>
            <a:r>
              <a:rPr lang="es-ES" dirty="0" err="1"/>
              <a:t>Uôh£ûU</a:t>
            </a:r>
            <a:r>
              <a:rPr lang="es-ES" dirty="0"/>
              <a:t> Y[o </a:t>
            </a:r>
            <a:r>
              <a:rPr lang="es-ES" dirty="0" err="1"/>
              <a:t>Yô</a:t>
            </a:r>
            <a:r>
              <a:rPr lang="es-ES" dirty="0" err="1">
                <a:latin typeface="Tamil Bible" pitchFamily="2" charset="0"/>
              </a:rPr>
              <a:t>yp</a:t>
            </a:r>
            <a:r>
              <a:rPr lang="es-ES" dirty="0" err="1"/>
              <a:t>TúW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B1C0A-D6C7-4E4C-B6DD-F0D0275A4F8A}"/>
              </a:ext>
            </a:extLst>
          </p:cNvPr>
          <p:cNvSpPr txBox="1"/>
          <p:nvPr/>
        </p:nvSpPr>
        <p:spPr>
          <a:xfrm>
            <a:off x="0" y="54024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TôRj§p</a:t>
            </a:r>
            <a:r>
              <a:rPr lang="en-IN" dirty="0"/>
              <a:t> </a:t>
            </a:r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UôûX</a:t>
            </a:r>
            <a:r>
              <a:rPr lang="en-IN" dirty="0"/>
              <a:t> Re¡</a:t>
            </a:r>
          </a:p>
          <a:p>
            <a:r>
              <a:rPr lang="en-IN" dirty="0" err="1"/>
              <a:t>LÚûQ</a:t>
            </a:r>
            <a:r>
              <a:rPr lang="en-IN" dirty="0"/>
              <a:t> ¨û\ YN]m </a:t>
            </a:r>
            <a:r>
              <a:rPr lang="en-IN" dirty="0" err="1"/>
              <a:t>Lt±ÓÅo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1218-DE78-4AAA-B1C0-789C877985D8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EeLû</a:t>
            </a:r>
            <a:r>
              <a:rPr lang="en-IN" dirty="0"/>
              <a:t>[</a:t>
            </a:r>
            <a:r>
              <a:rPr lang="en-IN" dirty="0" err="1"/>
              <a:t>VpXúYô</a:t>
            </a:r>
            <a:r>
              <a:rPr lang="en-IN" dirty="0"/>
              <a:t> </a:t>
            </a:r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úYRm</a:t>
            </a:r>
            <a:r>
              <a:rPr lang="en-IN" dirty="0"/>
              <a:t> </a:t>
            </a:r>
            <a:r>
              <a:rPr lang="en-IN" dirty="0" err="1"/>
              <a:t>LôdÏm</a:t>
            </a:r>
            <a:endParaRPr lang="en-IN" dirty="0"/>
          </a:p>
          <a:p>
            <a:r>
              <a:rPr lang="en-IN" dirty="0" err="1"/>
              <a:t>EVo</a:t>
            </a:r>
            <a:r>
              <a:rPr lang="en-IN" dirty="0"/>
              <a:t> </a:t>
            </a:r>
            <a:r>
              <a:rPr lang="en-IN" dirty="0" err="1"/>
              <a:t>ÅWùW</a:t>
            </a:r>
            <a:r>
              <a:rPr lang="en-IN" dirty="0"/>
              <a:t>]l </a:t>
            </a:r>
            <a:r>
              <a:rPr lang="en-IN" dirty="0" err="1"/>
              <a:t>TdRo</a:t>
            </a:r>
            <a:r>
              <a:rPr lang="en-IN" dirty="0"/>
              <a:t> KÕ¡\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0FE0D-2A89-4560-AC07-ADEBAB3C67AB}"/>
              </a:ext>
            </a:extLst>
          </p:cNvPr>
          <p:cNvSpPr txBox="1"/>
          <p:nvPr/>
        </p:nvSpPr>
        <p:spPr>
          <a:xfrm>
            <a:off x="0" y="540192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B«WjùRôÚYo</a:t>
            </a:r>
            <a:r>
              <a:rPr lang="en-IN" dirty="0"/>
              <a:t> </a:t>
            </a:r>
            <a:r>
              <a:rPr lang="en-IN" dirty="0" err="1"/>
              <a:t>BÅWpúXô</a:t>
            </a:r>
            <a:r>
              <a:rPr lang="en-IN" dirty="0"/>
              <a:t> ¿</a:t>
            </a:r>
            <a:r>
              <a:rPr lang="en-IN" dirty="0" err="1"/>
              <a:t>Úm</a:t>
            </a:r>
            <a:endParaRPr lang="en-IN" dirty="0"/>
          </a:p>
          <a:p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A±kÕ</a:t>
            </a:r>
            <a:r>
              <a:rPr lang="en-IN" dirty="0"/>
              <a:t> Õ§ </a:t>
            </a:r>
            <a:r>
              <a:rPr lang="en-IN" dirty="0" err="1"/>
              <a:t>ùNnÏÅo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24CC1-B419-40C4-89FD-E0FEA3ED37D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Rô«àm</a:t>
            </a:r>
            <a:r>
              <a:rPr lang="en-IN" dirty="0"/>
              <a:t> </a:t>
            </a:r>
            <a:r>
              <a:rPr lang="en-IN" dirty="0" err="1"/>
              <a:t>UPeÏ</a:t>
            </a:r>
            <a:r>
              <a:rPr lang="en-IN" dirty="0"/>
              <a:t> </a:t>
            </a:r>
            <a:r>
              <a:rPr lang="en-IN" dirty="0" err="1"/>
              <a:t>NRm</a:t>
            </a:r>
            <a:r>
              <a:rPr lang="en-IN" dirty="0"/>
              <a:t> </a:t>
            </a:r>
            <a:r>
              <a:rPr lang="en-IN" dirty="0" err="1"/>
              <a:t>Au×ûPV</a:t>
            </a:r>
            <a:endParaRPr lang="en-IN" dirty="0"/>
          </a:p>
          <a:p>
            <a:r>
              <a:rPr lang="en-IN" dirty="0" err="1"/>
              <a:t>Nô</a:t>
            </a:r>
            <a:r>
              <a:rPr lang="en-IN" dirty="0"/>
              <a:t>ª </a:t>
            </a:r>
            <a:r>
              <a:rPr lang="en-IN" dirty="0" err="1"/>
              <a:t>CúVÑÜd¡RVm</a:t>
            </a:r>
            <a:r>
              <a:rPr lang="en-IN" dirty="0"/>
              <a:t> </a:t>
            </a:r>
            <a:r>
              <a:rPr lang="en-IN" dirty="0" err="1"/>
              <a:t>Rk§ÓÅo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076F0-A680-4543-81B0-82F98C169ACE}"/>
              </a:ext>
            </a:extLst>
          </p:cNvPr>
          <p:cNvSpPr txBox="1"/>
          <p:nvPr/>
        </p:nvSpPr>
        <p:spPr>
          <a:xfrm>
            <a:off x="0" y="53912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</a:t>
            </a:r>
            <a:r>
              <a:rPr lang="en-IN" dirty="0"/>
              <a:t>® Lt\</a:t>
            </a:r>
            <a:r>
              <a:rPr lang="en-IN" dirty="0" err="1"/>
              <a:t>YoLs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/>
              <a:t>® </a:t>
            </a:r>
            <a:r>
              <a:rPr lang="en-IN" dirty="0" err="1"/>
              <a:t>LpXôúRôodÏ</a:t>
            </a:r>
            <a:endParaRPr lang="en-IN" dirty="0"/>
          </a:p>
          <a:p>
            <a:r>
              <a:rPr lang="en-IN" dirty="0" err="1"/>
              <a:t>LPuThPYo</a:t>
            </a:r>
            <a:r>
              <a:rPr lang="en-IN" dirty="0"/>
              <a:t> Li §\</a:t>
            </a:r>
            <a:r>
              <a:rPr lang="en-IN" dirty="0" err="1"/>
              <a:t>dLúY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7056A-C10F-458B-917F-511F7B75452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TpY</a:t>
            </a:r>
            <a:r>
              <a:rPr lang="en-IN" dirty="0"/>
              <a:t>¯ </a:t>
            </a:r>
            <a:r>
              <a:rPr lang="en-IN" dirty="0" err="1"/>
              <a:t>AûXÙm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Rl©ú</a:t>
            </a:r>
            <a:r>
              <a:rPr lang="en-IN" dirty="0"/>
              <a:t>]</a:t>
            </a:r>
            <a:r>
              <a:rPr lang="en-IN" dirty="0" err="1"/>
              <a:t>ôûW</a:t>
            </a:r>
            <a:endParaRPr lang="en-IN" dirty="0"/>
          </a:p>
          <a:p>
            <a:r>
              <a:rPr lang="en-IN" dirty="0" err="1"/>
              <a:t>T¬kÕ</a:t>
            </a:r>
            <a:r>
              <a:rPr lang="en-IN" dirty="0"/>
              <a:t> §</a:t>
            </a:r>
            <a:r>
              <a:rPr lang="en-IN" dirty="0" err="1"/>
              <a:t>ÚlT</a:t>
            </a:r>
            <a:r>
              <a:rPr lang="en-IN" dirty="0"/>
              <a:t> ¨Rm </a:t>
            </a:r>
            <a:r>
              <a:rPr lang="en-IN" dirty="0" err="1"/>
              <a:t>Tôoj§ÓÅo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CE6DC-9A4C-4145-827B-970243A89594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RôrûU</a:t>
            </a:r>
            <a:r>
              <a:rPr lang="en-IN" dirty="0"/>
              <a:t> </a:t>
            </a:r>
            <a:r>
              <a:rPr lang="en-IN" dirty="0" err="1"/>
              <a:t>NtÏQØm</a:t>
            </a:r>
            <a:r>
              <a:rPr lang="en-IN" dirty="0"/>
              <a:t> </a:t>
            </a:r>
            <a:r>
              <a:rPr lang="en-IN" dirty="0" err="1"/>
              <a:t>RûV</a:t>
            </a:r>
            <a:r>
              <a:rPr lang="en-IN" dirty="0"/>
              <a:t> </a:t>
            </a:r>
            <a:r>
              <a:rPr lang="en-IN" dirty="0" err="1"/>
              <a:t>LôÚiVØm</a:t>
            </a:r>
            <a:endParaRPr lang="en-IN" dirty="0"/>
          </a:p>
          <a:p>
            <a:r>
              <a:rPr lang="en-IN" dirty="0" err="1"/>
              <a:t>RûZlTRpúXô</a:t>
            </a:r>
            <a:r>
              <a:rPr lang="en-IN" dirty="0"/>
              <a:t> </a:t>
            </a:r>
            <a:r>
              <a:rPr lang="en-IN" dirty="0" err="1"/>
              <a:t>RÏkR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ED9B4-BFA3-4F44-AD3B-AD6C093E074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TôÝkÕodÏQØm</a:t>
            </a:r>
            <a:r>
              <a:rPr lang="en-IN" dirty="0"/>
              <a:t>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ùNnûL</a:t>
            </a:r>
            <a:r>
              <a:rPr lang="en-IN" dirty="0"/>
              <a:t> </a:t>
            </a:r>
            <a:r>
              <a:rPr lang="en-IN" dirty="0" err="1"/>
              <a:t>VôÜm</a:t>
            </a:r>
            <a:endParaRPr lang="en-IN" dirty="0"/>
          </a:p>
          <a:p>
            <a:r>
              <a:rPr lang="en-IN" dirty="0"/>
              <a:t>T\</a:t>
            </a:r>
            <a:r>
              <a:rPr lang="en-IN" dirty="0" err="1"/>
              <a:t>kúRôPl</a:t>
            </a:r>
            <a:r>
              <a:rPr lang="en-IN" dirty="0"/>
              <a:t> </a:t>
            </a:r>
            <a:r>
              <a:rPr lang="en-IN" dirty="0" err="1"/>
              <a:t>TôolTÕeLs</a:t>
            </a:r>
            <a:r>
              <a:rPr lang="en-IN" dirty="0"/>
              <a:t> </a:t>
            </a:r>
            <a:r>
              <a:rPr lang="en-IN" dirty="0" err="1"/>
              <a:t>TôWUuú</a:t>
            </a:r>
            <a:r>
              <a:rPr lang="en-IN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5CAF1-A0A2-4681-858E-F0F5392BCFF3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</a:t>
            </a:r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Õ¬RUôn</a:t>
            </a:r>
            <a:r>
              <a:rPr lang="en-IN" dirty="0"/>
              <a:t> </a:t>
            </a:r>
            <a:r>
              <a:rPr lang="en-IN" dirty="0" err="1"/>
              <a:t>ùNpX</a:t>
            </a:r>
            <a:endParaRPr lang="en-IN" dirty="0"/>
          </a:p>
          <a:p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Yô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To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úRûY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145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2021-02-12T10:31:34Z</dcterms:modified>
</cp:coreProperties>
</file>