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3A2B-E9C7-4C12-9235-5B5F528F3B05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Ad¡²«u </a:t>
            </a:r>
            <a:r>
              <a:rPr lang="en-IN" dirty="0" err="1"/>
              <a:t>úRYu</a:t>
            </a:r>
            <a:r>
              <a:rPr lang="en-IN" dirty="0"/>
              <a:t> 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</a:t>
            </a:r>
            <a:r>
              <a:rPr lang="en-IN" dirty="0"/>
              <a:t>¡\ôo-2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EA580-95C1-42AE-9A46-599D2F5E891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LXeLUôhúPu</a:t>
            </a:r>
            <a:endParaRPr lang="en-IN" dirty="0"/>
          </a:p>
          <a:p>
            <a:r>
              <a:rPr lang="en-IN" dirty="0"/>
              <a:t>Ad¡² G]</a:t>
            </a:r>
            <a:r>
              <a:rPr lang="en-IN" dirty="0" err="1"/>
              <a:t>dÏjRôu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A5A2-A8BC-42FB-8E58-16AED23B40A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LXeLUôhúPu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G]</a:t>
            </a:r>
            <a:r>
              <a:rPr lang="en-IN" dirty="0" err="1"/>
              <a:t>dÏjRôu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F7DA6-435A-494D-95D9-B4D11249FF9E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Nô®u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F1D75-E685-422E-964D-56591C40C6FF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LXeLUôhúPu</a:t>
            </a:r>
            <a:endParaRPr lang="en-IN" dirty="0"/>
          </a:p>
          <a:p>
            <a:r>
              <a:rPr lang="pt-BR" dirty="0"/>
              <a:t>A©ú`Lm G]dÏjRôu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05677-D40F-4640-A65F-122DA9D54109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ãrf£ùVpXôm</a:t>
            </a:r>
            <a:endParaRPr lang="en-IN" dirty="0"/>
          </a:p>
          <a:p>
            <a:r>
              <a:rPr lang="pt-BR" dirty="0"/>
              <a:t>CkR A©ú`Lm Ø±dÏúU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F882-C9BD-473B-956D-940023FD0D8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LXeLUôhúPu</a:t>
            </a:r>
            <a:endParaRPr lang="en-IN" dirty="0"/>
          </a:p>
          <a:p>
            <a:r>
              <a:rPr lang="pt-BR" dirty="0"/>
              <a:t>A§NVm G]dÏjRôu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F348E-2760-4AFD-ADEC-89A0E8F6AECE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Y¯ùVpXôm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ùR¬ÙúU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51FB-6882-4415-B56F-065A39AE9232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LXeLUôhúPu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G]</a:t>
            </a:r>
            <a:r>
              <a:rPr lang="en-IN" dirty="0" err="1"/>
              <a:t>dÏjRôu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6E025-6E2F-45E7-A4C1-8C904F13ED95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Tôj§Wm</a:t>
            </a:r>
            <a:r>
              <a:rPr lang="en-IN" dirty="0"/>
              <a:t> </a:t>
            </a:r>
            <a:r>
              <a:rPr lang="en-IN" dirty="0" err="1"/>
              <a:t>A©ú`LjRôp</a:t>
            </a:r>
            <a:endParaRPr lang="en-IN" dirty="0"/>
          </a:p>
          <a:p>
            <a:r>
              <a:rPr lang="en-IN" dirty="0"/>
              <a:t>¨Wm© </a:t>
            </a:r>
            <a:r>
              <a:rPr lang="en-IN" dirty="0" err="1"/>
              <a:t>Y¯ÙúU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144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2021-02-12T10:38:05Z</dcterms:modified>
</cp:coreProperties>
</file>