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211FA-499D-4977-B1CA-9602955F18F2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ùTXlTÓjÕm</a:t>
            </a:r>
            <a:endParaRPr lang="en-IN" dirty="0"/>
          </a:p>
          <a:p>
            <a:r>
              <a:rPr lang="en-IN" dirty="0"/>
              <a:t>Gu ¡±</a:t>
            </a:r>
            <a:r>
              <a:rPr lang="en-IN" dirty="0" err="1"/>
              <a:t>vÕ</a:t>
            </a:r>
            <a:r>
              <a:rPr lang="en-IN" dirty="0"/>
              <a:t>®]</a:t>
            </a:r>
            <a:r>
              <a:rPr lang="en-IN" dirty="0" err="1"/>
              <a:t>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F71C-B767-4584-84B2-8DF3D0F83EF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GpXôYtû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</a:t>
            </a:r>
            <a:r>
              <a:rPr lang="en-IN" dirty="0" err="1"/>
              <a:t>ùTXàiÓ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C0CFC-7A61-4CE2-9F61-87BBF01E600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LojRÚdÏ</a:t>
            </a:r>
            <a:r>
              <a:rPr lang="en-IN" dirty="0"/>
              <a:t> </a:t>
            </a:r>
            <a:r>
              <a:rPr lang="en-IN" dirty="0" err="1"/>
              <a:t>Lôj§ÚlúTu</a:t>
            </a:r>
            <a:endParaRPr lang="en-IN" dirty="0"/>
          </a:p>
          <a:p>
            <a:r>
              <a:rPr lang="en-IN" dirty="0" err="1"/>
              <a:t>LÝÏúTôX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98767-0C17-4C98-B620-90E3D2E7083C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SPkRôÛm</a:t>
            </a:r>
            <a:r>
              <a:rPr lang="en-IN" dirty="0"/>
              <a:t> K¥]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úNôoúY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ùTXlTÓjÕm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CÚlTRôp-2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6B80C-2627-4C04-A759-EAA6C3ED02C1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</a:t>
            </a:r>
            <a:r>
              <a:rPr lang="en-IN" dirty="0" err="1"/>
              <a:t>VÕm</a:t>
            </a:r>
            <a:r>
              <a:rPr lang="en-IN" dirty="0"/>
              <a:t> </a:t>
            </a:r>
            <a:r>
              <a:rPr lang="en-IN" dirty="0" err="1"/>
              <a:t>áoûUVô</a:t>
            </a:r>
            <a:r>
              <a:rPr lang="en-IN" dirty="0"/>
              <a:t>]</a:t>
            </a:r>
          </a:p>
          <a:p>
            <a:r>
              <a:rPr lang="en-IN" dirty="0" err="1"/>
              <a:t>Gk§WUôn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C2331-FFBA-43F9-BC14-D52BA8C90B9F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UûXLû</a:t>
            </a:r>
            <a:r>
              <a:rPr lang="en-IN" dirty="0"/>
              <a:t>[ </a:t>
            </a:r>
            <a:r>
              <a:rPr lang="en-IN" dirty="0" err="1"/>
              <a:t>ÏußLû</a:t>
            </a:r>
            <a:r>
              <a:rPr lang="en-IN" dirty="0"/>
              <a:t>[ </a:t>
            </a:r>
            <a:r>
              <a:rPr lang="en-IN" dirty="0" err="1"/>
              <a:t>ùSôßd¡ÓúYu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ùTXlTÓjÕm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CÚlTRôp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1F2A3-DB95-4818-B4A4-A1F8ECCE6547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T¬ÑjRô</a:t>
            </a:r>
            <a:r>
              <a:rPr lang="en-IN" dirty="0"/>
              <a:t>®«u </a:t>
            </a:r>
            <a:r>
              <a:rPr lang="en-IN" dirty="0" err="1"/>
              <a:t>A©ú`LjRôp</a:t>
            </a:r>
            <a:endParaRPr lang="en-IN" dirty="0"/>
          </a:p>
          <a:p>
            <a:r>
              <a:rPr lang="en-IN" dirty="0"/>
              <a:t>×</a:t>
            </a:r>
            <a:r>
              <a:rPr lang="en-IN" dirty="0" err="1"/>
              <a:t>ÕùTXu</a:t>
            </a:r>
            <a:r>
              <a:rPr lang="en-IN" dirty="0"/>
              <a:t> </a:t>
            </a:r>
            <a:r>
              <a:rPr lang="en-IN" dirty="0" err="1"/>
              <a:t>AûPk§ÓúYu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6F0B-5852-47EF-8251-3667740C6AC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ãrf£ùVpXôm</a:t>
            </a:r>
            <a:r>
              <a:rPr lang="en-IN" dirty="0"/>
              <a:t> </a:t>
            </a:r>
            <a:r>
              <a:rPr lang="en-IN" dirty="0" err="1"/>
              <a:t>Ø±V¥lúTu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ùTXlTÓjÕm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CÚlTRôp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2021-02-12T10:44:44Z</dcterms:modified>
</cp:coreProperties>
</file>