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8E6F7-7CF2-4763-B0AF-CD64821431C1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NjRjúRôÓ</a:t>
            </a:r>
            <a:r>
              <a:rPr lang="en-IN" dirty="0"/>
              <a:t> </a:t>
            </a:r>
            <a:r>
              <a:rPr lang="en-IN" dirty="0" err="1"/>
              <a:t>BWô§lúTôm</a:t>
            </a:r>
            <a:r>
              <a:rPr lang="en-IN" dirty="0"/>
              <a:t> -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NjRjúRôÓ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«ÓúYôm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4316-8316-4A45-86B8-EEA5F50F261D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ERÓL°u</a:t>
            </a:r>
            <a:r>
              <a:rPr lang="en-IN" dirty="0"/>
              <a:t> L²Vô¡V </a:t>
            </a:r>
            <a:r>
              <a:rPr lang="en-IN" dirty="0" err="1"/>
              <a:t>vúRôj§WT</a:t>
            </a:r>
            <a:r>
              <a:rPr lang="en-IN" dirty="0" err="1">
                <a:latin typeface="Tamil Bible" pitchFamily="2" charset="0"/>
              </a:rPr>
              <a:t>yp</a:t>
            </a:r>
            <a:endParaRPr lang="en-IN" dirty="0">
              <a:latin typeface="Tamil Bible" pitchFamily="2" charset="0"/>
            </a:endParaRPr>
          </a:p>
          <a:p>
            <a:r>
              <a:rPr lang="en-IN" dirty="0" err="1"/>
              <a:t>ùNÛj</a:t>
            </a:r>
            <a:r>
              <a:rPr lang="en-IN" dirty="0"/>
              <a:t>§ </a:t>
            </a:r>
            <a:r>
              <a:rPr lang="en-IN" dirty="0" err="1"/>
              <a:t>BWô§lúTôm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76F3A-2A98-478C-B45F-D7E3CC8FE160}"/>
              </a:ext>
            </a:extLst>
          </p:cNvPr>
          <p:cNvSpPr txBox="1"/>
          <p:nvPr/>
        </p:nvSpPr>
        <p:spPr>
          <a:xfrm>
            <a:off x="0" y="572144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</a:t>
            </a:r>
            <a:r>
              <a:rPr lang="en-IN" dirty="0" err="1">
                <a:latin typeface="Tamil Bible" pitchFamily="2" charset="0"/>
              </a:rPr>
              <a:t>gyp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/>
              <a:t>(3) </a:t>
            </a:r>
            <a:r>
              <a:rPr lang="en-IN" dirty="0" err="1"/>
              <a:t>ùNÛj</a:t>
            </a:r>
            <a:r>
              <a:rPr lang="en-IN" dirty="0"/>
              <a:t>§ </a:t>
            </a:r>
            <a:r>
              <a:rPr lang="en-IN" dirty="0" err="1"/>
              <a:t>BWô§lúTôm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8194-BB25-40FC-A168-103499A43FFE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AXeLjûR</a:t>
            </a:r>
            <a:r>
              <a:rPr lang="en-IN" dirty="0"/>
              <a:t> </a:t>
            </a:r>
            <a:r>
              <a:rPr lang="en-IN" dirty="0" err="1"/>
              <a:t>A§Wl</a:t>
            </a:r>
            <a:r>
              <a:rPr lang="en-IN" dirty="0"/>
              <a:t> </a:t>
            </a:r>
            <a:r>
              <a:rPr lang="en-IN" dirty="0" err="1"/>
              <a:t>TiÔm</a:t>
            </a:r>
            <a:endParaRPr lang="en-IN" dirty="0"/>
          </a:p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SPdLf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1EA15-D074-4CD3-91D7-727FDD3A5DA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Õ§jRúX</a:t>
            </a:r>
            <a:r>
              <a:rPr lang="en-IN" dirty="0"/>
              <a:t> </a:t>
            </a:r>
            <a:r>
              <a:rPr lang="en-IN" dirty="0" err="1"/>
              <a:t>CuTUô</a:t>
            </a:r>
            <a:r>
              <a:rPr lang="en-IN" dirty="0"/>
              <a:t>]Õ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Õ§jRúX</a:t>
            </a:r>
            <a:r>
              <a:rPr lang="en-IN" dirty="0"/>
              <a:t> </a:t>
            </a:r>
            <a:r>
              <a:rPr lang="en-IN" dirty="0" err="1"/>
              <a:t>Ht</a:t>
            </a:r>
            <a:r>
              <a:rPr lang="en-IN" dirty="0"/>
              <a:t>\Õ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F7DDA-2DAE-4BFB-81CA-16B7CCE76422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CÚm</a:t>
            </a:r>
            <a:r>
              <a:rPr lang="en-IN" dirty="0"/>
              <a:t>× </a:t>
            </a:r>
            <a:r>
              <a:rPr lang="en-IN" dirty="0" err="1"/>
              <a:t>LRûY</a:t>
            </a:r>
            <a:r>
              <a:rPr lang="en-IN" dirty="0"/>
              <a:t> </a:t>
            </a:r>
            <a:r>
              <a:rPr lang="en-IN" dirty="0" err="1"/>
              <a:t>RLodÏm</a:t>
            </a:r>
            <a:endParaRPr lang="en-IN" dirty="0"/>
          </a:p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AkRLôW</a:t>
            </a:r>
            <a:r>
              <a:rPr lang="en-IN" dirty="0"/>
              <a:t> CÚ[</a:t>
            </a:r>
            <a:r>
              <a:rPr lang="en-IN" dirty="0" err="1"/>
              <a:t>Ltßm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9EDE-97DC-472F-A308-3F359264F02D}"/>
              </a:ext>
            </a:extLst>
          </p:cNvPr>
          <p:cNvSpPr txBox="1"/>
          <p:nvPr/>
        </p:nvSpPr>
        <p:spPr>
          <a:xfrm>
            <a:off x="-1" y="54024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LXeL</a:t>
            </a:r>
            <a:r>
              <a:rPr lang="en-IN" dirty="0"/>
              <a:t> </a:t>
            </a:r>
            <a:r>
              <a:rPr lang="en-IN" dirty="0" err="1"/>
              <a:t>TiÔm</a:t>
            </a:r>
            <a:endParaRPr lang="en-IN" dirty="0"/>
          </a:p>
          <a:p>
            <a:r>
              <a:rPr lang="pl-PL" dirty="0"/>
              <a:t>Õ§«u NjRm NjÚ®u N§ Ø±dÏm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2021-02-12T10:50:59Z</dcterms:modified>
</cp:coreProperties>
</file>