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7FA21-CACB-41A5-81FE-878C0D6D06E3}"/>
              </a:ext>
            </a:extLst>
          </p:cNvPr>
          <p:cNvSpPr txBox="1"/>
          <p:nvPr/>
        </p:nvSpPr>
        <p:spPr>
          <a:xfrm>
            <a:off x="0" y="54019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BolT¬lúTôm</a:t>
            </a:r>
            <a:r>
              <a:rPr lang="en-IN" dirty="0"/>
              <a:t> </a:t>
            </a:r>
            <a:r>
              <a:rPr lang="en-IN" dirty="0" err="1"/>
              <a:t>BolT¬lúTôm</a:t>
            </a:r>
            <a:endParaRPr lang="en-IN" dirty="0"/>
          </a:p>
          <a:p>
            <a:r>
              <a:rPr lang="en-IN" dirty="0" err="1"/>
              <a:t>AXeLm</a:t>
            </a:r>
            <a:r>
              <a:rPr lang="en-IN" dirty="0"/>
              <a:t> </a:t>
            </a:r>
            <a:r>
              <a:rPr lang="en-IN" dirty="0" err="1"/>
              <a:t>C¥ÙmYûW</a:t>
            </a:r>
            <a:r>
              <a:rPr lang="en-IN" dirty="0"/>
              <a:t> </a:t>
            </a:r>
            <a:r>
              <a:rPr lang="en-IN" dirty="0" err="1"/>
              <a:t>BolT¬lúTôm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F9AB6-0341-4F6D-B804-1913B426DC91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GdLô</a:t>
            </a:r>
            <a:r>
              <a:rPr lang="en-IN" dirty="0"/>
              <a:t>[m F§ </a:t>
            </a:r>
            <a:r>
              <a:rPr lang="en-IN" dirty="0" err="1"/>
              <a:t>G¬úLôûY</a:t>
            </a:r>
            <a:r>
              <a:rPr lang="en-IN" dirty="0"/>
              <a:t> ©¥</a:t>
            </a:r>
            <a:r>
              <a:rPr lang="en-IN" dirty="0" err="1"/>
              <a:t>lúTôm</a:t>
            </a:r>
            <a:endParaRPr lang="en-IN" dirty="0"/>
          </a:p>
          <a:p>
            <a:r>
              <a:rPr lang="en-IN" dirty="0" err="1"/>
              <a:t>BWYôW</a:t>
            </a:r>
            <a:r>
              <a:rPr lang="en-IN" dirty="0"/>
              <a:t> </a:t>
            </a:r>
            <a:r>
              <a:rPr lang="en-IN" dirty="0" err="1"/>
              <a:t>Õ§úVôÓ</a:t>
            </a:r>
            <a:r>
              <a:rPr lang="en-IN" dirty="0"/>
              <a:t> Lô]</a:t>
            </a:r>
            <a:r>
              <a:rPr lang="en-IN" dirty="0" err="1"/>
              <a:t>ôàdÏs</a:t>
            </a:r>
            <a:r>
              <a:rPr lang="en-IN" dirty="0"/>
              <a:t> </a:t>
            </a:r>
            <a:r>
              <a:rPr lang="en-IN" dirty="0" err="1"/>
              <a:t>ÖûZúYôm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F45C2-6C5E-4866-9925-387F2CEC5157}"/>
              </a:ext>
            </a:extLst>
          </p:cNvPr>
          <p:cNvSpPr txBox="1"/>
          <p:nvPr/>
        </p:nvSpPr>
        <p:spPr>
          <a:xfrm>
            <a:off x="0" y="539156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GÝl×R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uúSWUpúXô</a:t>
            </a:r>
            <a:r>
              <a:rPr lang="en-IN" dirty="0"/>
              <a:t> CÕ</a:t>
            </a:r>
          </a:p>
          <a:p>
            <a:r>
              <a:rPr lang="en-IN" dirty="0" err="1"/>
              <a:t>úVôÑYô®u</a:t>
            </a:r>
            <a:r>
              <a:rPr lang="en-IN" dirty="0"/>
              <a:t> </a:t>
            </a:r>
            <a:r>
              <a:rPr lang="en-IN" dirty="0" err="1"/>
              <a:t>LôXUpúXô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69E9D-0F59-470D-A3A6-16A369A22D0C}"/>
              </a:ext>
            </a:extLst>
          </p:cNvPr>
          <p:cNvSpPr txBox="1"/>
          <p:nvPr/>
        </p:nvSpPr>
        <p:spPr>
          <a:xfrm>
            <a:off x="0" y="539129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Õ§dÏm</a:t>
            </a:r>
            <a:r>
              <a:rPr lang="en-IN" dirty="0"/>
              <a:t> </a:t>
            </a:r>
            <a:r>
              <a:rPr lang="en-IN" dirty="0" err="1"/>
              <a:t>SUdúLô</a:t>
            </a:r>
            <a:r>
              <a:rPr lang="en-IN" dirty="0"/>
              <a:t> </a:t>
            </a:r>
            <a:r>
              <a:rPr lang="en-IN" dirty="0" err="1"/>
              <a:t>úRôp</a:t>
            </a:r>
            <a:r>
              <a:rPr lang="en-IN" dirty="0"/>
              <a:t>® </a:t>
            </a:r>
            <a:r>
              <a:rPr lang="en-IN" dirty="0" err="1"/>
              <a:t>CpûX</a:t>
            </a:r>
            <a:endParaRPr lang="en-IN" dirty="0"/>
          </a:p>
          <a:p>
            <a:r>
              <a:rPr lang="en-IN" dirty="0" err="1"/>
              <a:t>ùYt</a:t>
            </a:r>
            <a:r>
              <a:rPr lang="en-IN" dirty="0"/>
              <a:t>± ¨</a:t>
            </a:r>
            <a:r>
              <a:rPr lang="en-IN" dirty="0" err="1"/>
              <a:t>fNVúU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94C15-65E1-4BE4-B6AE-0C24A85F8A42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TXeùLôiÓ</a:t>
            </a:r>
            <a:r>
              <a:rPr lang="en-IN" dirty="0"/>
              <a:t> §PU]</a:t>
            </a:r>
            <a:r>
              <a:rPr lang="en-IN" dirty="0" err="1"/>
              <a:t>Rô«ÚlúTôúU</a:t>
            </a:r>
            <a:endParaRPr lang="en-IN" dirty="0"/>
          </a:p>
          <a:p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TôWRjûR</a:t>
            </a:r>
            <a:r>
              <a:rPr lang="en-IN" dirty="0"/>
              <a:t> </a:t>
            </a:r>
            <a:r>
              <a:rPr lang="en-IN" dirty="0" err="1"/>
              <a:t>Ñt</a:t>
            </a:r>
            <a:r>
              <a:rPr lang="en-IN" dirty="0"/>
              <a:t>± </a:t>
            </a:r>
            <a:r>
              <a:rPr lang="en-IN" dirty="0" err="1"/>
              <a:t>Ñt</a:t>
            </a:r>
            <a:r>
              <a:rPr lang="en-IN" dirty="0"/>
              <a:t>± </a:t>
            </a:r>
            <a:r>
              <a:rPr lang="en-IN" dirty="0" err="1"/>
              <a:t>ÑRkR¬lúTôúU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0341D-14CE-4FC1-81FB-52467C70CEFA}"/>
              </a:ext>
            </a:extLst>
          </p:cNvPr>
          <p:cNvSpPr txBox="1"/>
          <p:nvPr/>
        </p:nvSpPr>
        <p:spPr>
          <a:xfrm>
            <a:off x="0" y="540191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ùNôpX</a:t>
            </a:r>
            <a:r>
              <a:rPr lang="en-IN" dirty="0"/>
              <a:t> </a:t>
            </a:r>
            <a:r>
              <a:rPr lang="en-IN" dirty="0" err="1"/>
              <a:t>ùNôpX</a:t>
            </a:r>
            <a:endParaRPr lang="en-IN" dirty="0"/>
          </a:p>
          <a:p>
            <a:r>
              <a:rPr lang="en-IN" dirty="0" err="1"/>
              <a:t>RûPLs</a:t>
            </a:r>
            <a:r>
              <a:rPr lang="en-IN" dirty="0"/>
              <a:t> ®</a:t>
            </a:r>
            <a:r>
              <a:rPr lang="en-IN" dirty="0" err="1"/>
              <a:t>X¡ÓúU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729950-5900-4F64-80CA-A0A080800B64}"/>
              </a:ext>
            </a:extLst>
          </p:cNvPr>
          <p:cNvSpPr txBox="1"/>
          <p:nvPr/>
        </p:nvSpPr>
        <p:spPr>
          <a:xfrm>
            <a:off x="0" y="540246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UôWô®u</a:t>
            </a:r>
            <a:r>
              <a:rPr lang="en-IN" dirty="0"/>
              <a:t> Ri½oLs </a:t>
            </a:r>
            <a:r>
              <a:rPr lang="en-IN" dirty="0" err="1"/>
              <a:t>UÕWUôÏúU</a:t>
            </a:r>
            <a:endParaRPr lang="en-IN" dirty="0"/>
          </a:p>
          <a:p>
            <a:r>
              <a:rPr lang="en-IN" dirty="0"/>
              <a:t>úVôoRô²u </a:t>
            </a:r>
            <a:r>
              <a:rPr lang="en-IN" dirty="0" err="1"/>
              <a:t>RûPLs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®</a:t>
            </a:r>
            <a:r>
              <a:rPr lang="en-IN" dirty="0" err="1"/>
              <a:t>X¡lúTôÏúU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07A4DA-3C1B-4DFC-8BEB-48FE99B232AF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UômNjúRôÓm</a:t>
            </a:r>
            <a:r>
              <a:rPr lang="en-IN" dirty="0"/>
              <a:t> </a:t>
            </a:r>
            <a:r>
              <a:rPr lang="en-IN" dirty="0" err="1"/>
              <a:t>CWjRjúRôÓm</a:t>
            </a:r>
            <a:endParaRPr lang="en-IN" dirty="0"/>
          </a:p>
          <a:p>
            <a:r>
              <a:rPr lang="en-IN" dirty="0" err="1"/>
              <a:t>SUdÏ</a:t>
            </a:r>
            <a:r>
              <a:rPr lang="en-IN" dirty="0"/>
              <a:t> </a:t>
            </a:r>
            <a:r>
              <a:rPr lang="en-IN" dirty="0" err="1"/>
              <a:t>ÙjRªpûX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90E1C-C0C4-4207-A92E-0579DD6A8598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NoY</a:t>
            </a:r>
            <a:r>
              <a:rPr lang="en-IN" dirty="0"/>
              <a:t> </a:t>
            </a:r>
            <a:r>
              <a:rPr lang="en-IN" dirty="0" err="1"/>
              <a:t>YpXY¬u</a:t>
            </a:r>
            <a:r>
              <a:rPr lang="en-IN" dirty="0"/>
              <a:t> </a:t>
            </a:r>
            <a:r>
              <a:rPr lang="en-IN" dirty="0" err="1"/>
              <a:t>BÙRjûR</a:t>
            </a:r>
            <a:r>
              <a:rPr lang="en-IN" dirty="0"/>
              <a:t> </a:t>
            </a:r>
            <a:r>
              <a:rPr lang="en-IN" dirty="0" err="1"/>
              <a:t>Hk§ÓúYôúU</a:t>
            </a:r>
            <a:endParaRPr lang="en-IN" dirty="0"/>
          </a:p>
          <a:p>
            <a:r>
              <a:rPr lang="en-IN" dirty="0"/>
              <a:t>NôjRô²u </a:t>
            </a:r>
            <a:r>
              <a:rPr lang="en-IN" dirty="0" err="1"/>
              <a:t>WôwVjûR</a:t>
            </a:r>
            <a:r>
              <a:rPr lang="en-IN" dirty="0"/>
              <a:t> </a:t>
            </a:r>
            <a:r>
              <a:rPr lang="en-IN" dirty="0" err="1"/>
              <a:t>A¯j§ÓúYôúU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117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2021-02-12T10:57:13Z</dcterms:modified>
</cp:coreProperties>
</file>