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4B68F-8A5E-44E6-A87C-00E1B7D26F31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ÜTPôÕ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SmúUôÓ</a:t>
            </a:r>
            <a:r>
              <a:rPr lang="en-IN" dirty="0"/>
              <a:t> </a:t>
            </a:r>
            <a:r>
              <a:rPr lang="en-IN" dirty="0" err="1"/>
              <a:t>CÚlTR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6E0E3-88BB-48FC-8156-3DA8E55E4735}"/>
              </a:ext>
            </a:extLst>
          </p:cNvPr>
          <p:cNvSpPr txBox="1"/>
          <p:nvPr/>
        </p:nvSpPr>
        <p:spPr>
          <a:xfrm>
            <a:off x="0" y="53912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NêLm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ùNu±Óm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Cû</a:t>
            </a:r>
            <a:r>
              <a:rPr lang="en-IN" dirty="0"/>
              <a:t>[</a:t>
            </a:r>
            <a:r>
              <a:rPr lang="en-IN" dirty="0" err="1"/>
              <a:t>lTôßRp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C78EF-6CD0-44D0-B994-4E768343C02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RûPLs</a:t>
            </a:r>
            <a:r>
              <a:rPr lang="en-IN" dirty="0"/>
              <a:t> ¿e¡®</a:t>
            </a:r>
            <a:r>
              <a:rPr lang="en-IN" dirty="0" err="1"/>
              <a:t>Óm</a:t>
            </a:r>
            <a:endParaRPr lang="en-IN" dirty="0"/>
          </a:p>
          <a:p>
            <a:r>
              <a:rPr lang="en-IN" dirty="0" err="1"/>
              <a:t>úLôhûPLs</a:t>
            </a:r>
            <a:r>
              <a:rPr lang="en-IN" dirty="0"/>
              <a:t> </a:t>
            </a:r>
            <a:r>
              <a:rPr lang="en-IN" dirty="0" err="1"/>
              <a:t>RLokÕ®Óm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4DFA2-EB95-43F0-A278-B25F42BFAB46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RLlTû</a:t>
            </a:r>
            <a:r>
              <a:rPr lang="en-IN" dirty="0"/>
              <a:t>]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ÑUk§ÓYôo</a:t>
            </a:r>
            <a:endParaRPr lang="en-IN" dirty="0"/>
          </a:p>
          <a:p>
            <a:r>
              <a:rPr lang="en-IN" dirty="0" err="1"/>
              <a:t>LiU</a:t>
            </a:r>
            <a:r>
              <a:rPr lang="en-IN" dirty="0"/>
              <a:t>¦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LôlTôo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6C9A5-5194-48AB-AC5B-8242CF5DAA15}"/>
              </a:ext>
            </a:extLst>
          </p:cNvPr>
          <p:cNvSpPr txBox="1"/>
          <p:nvPr/>
        </p:nvSpPr>
        <p:spPr>
          <a:xfrm>
            <a:off x="0" y="54131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YôûR</a:t>
            </a:r>
            <a:r>
              <a:rPr lang="en-IN" dirty="0"/>
              <a:t> </a:t>
            </a:r>
            <a:r>
              <a:rPr lang="en-IN" dirty="0" err="1"/>
              <a:t>AÔLôÕ</a:t>
            </a:r>
            <a:endParaRPr lang="en-IN" dirty="0"/>
          </a:p>
          <a:p>
            <a:r>
              <a:rPr lang="en-IN" dirty="0" err="1"/>
              <a:t>ùTôpXôl</a:t>
            </a:r>
            <a:r>
              <a:rPr lang="en-IN" dirty="0"/>
              <a:t>× </a:t>
            </a:r>
            <a:r>
              <a:rPr lang="en-IN" dirty="0" err="1"/>
              <a:t>úS¬PôÕ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BBF9-36E8-435D-915F-8A5F7E8D913B}"/>
              </a:ext>
            </a:extLst>
          </p:cNvPr>
          <p:cNvSpPr txBox="1"/>
          <p:nvPr/>
        </p:nvSpPr>
        <p:spPr>
          <a:xfrm>
            <a:off x="0" y="53912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SuûU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¨</a:t>
            </a:r>
            <a:r>
              <a:rPr lang="en-IN" dirty="0" err="1"/>
              <a:t>Wl©ÓYôo</a:t>
            </a:r>
            <a:endParaRPr lang="en-IN" dirty="0"/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ùTô¯k§ÓYôo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04901-17F8-4EED-8E5A-88EC6932982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TÑm×p</a:t>
            </a:r>
            <a:r>
              <a:rPr lang="en-IN" dirty="0"/>
              <a:t> </a:t>
            </a:r>
            <a:r>
              <a:rPr lang="en-IN" dirty="0" err="1"/>
              <a:t>úUnfNÛiÓ</a:t>
            </a:r>
            <a:endParaRPr lang="en-IN" dirty="0"/>
          </a:p>
          <a:p>
            <a:r>
              <a:rPr lang="en-IN" dirty="0" err="1"/>
              <a:t>AUokR</a:t>
            </a:r>
            <a:r>
              <a:rPr lang="en-IN" dirty="0"/>
              <a:t> Ri½ÚiÓ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74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2021-02-12T11:07:01Z</dcterms:modified>
</cp:coreProperties>
</file>