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A504F-23E6-4B3A-A795-B8F691459094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WNu</a:t>
            </a:r>
            <a:r>
              <a:rPr lang="en-IN" dirty="0"/>
              <a:t>]</a:t>
            </a:r>
            <a:r>
              <a:rPr lang="en-IN" dirty="0" err="1"/>
              <a:t>jRôp</a:t>
            </a:r>
            <a:r>
              <a:rPr lang="en-IN" dirty="0"/>
              <a:t> ¨</a:t>
            </a:r>
            <a:r>
              <a:rPr lang="en-IN" dirty="0" err="1"/>
              <a:t>Wl©Óm</a:t>
            </a:r>
            <a:endParaRPr lang="en-IN" dirty="0"/>
          </a:p>
          <a:p>
            <a:r>
              <a:rPr lang="en-IN" dirty="0"/>
              <a:t>×</a:t>
            </a:r>
            <a:r>
              <a:rPr lang="en-IN" dirty="0" err="1"/>
              <a:t>i¦VúW</a:t>
            </a:r>
            <a:r>
              <a:rPr lang="en-IN" dirty="0"/>
              <a:t> Gu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B38B-F5FC-455C-9AEF-75AE515BB4AF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ùR®hPôR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]</a:t>
            </a:r>
            <a:r>
              <a:rPr lang="en-IN" dirty="0" err="1"/>
              <a:t>ØúR</a:t>
            </a:r>
            <a:endParaRPr lang="en-IN" dirty="0"/>
          </a:p>
          <a:p>
            <a:r>
              <a:rPr lang="en-IN" dirty="0"/>
              <a:t>ùR°úR²Ûm </a:t>
            </a:r>
            <a:r>
              <a:rPr lang="en-IN" dirty="0" err="1"/>
              <a:t>UÕWúU</a:t>
            </a:r>
            <a:r>
              <a:rPr lang="en-IN" dirty="0"/>
              <a:t> - 2 - Gu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F3CC5-EC69-4C26-A1E8-A0EBEE3E9306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ûL®PôR</a:t>
            </a:r>
            <a:r>
              <a:rPr lang="en-IN" dirty="0"/>
              <a:t> </a:t>
            </a:r>
            <a:r>
              <a:rPr lang="en-IN" dirty="0" err="1"/>
              <a:t>LuUûXúV</a:t>
            </a:r>
            <a:endParaRPr lang="en-IN" dirty="0"/>
          </a:p>
          <a:p>
            <a:r>
              <a:rPr lang="en-IN" dirty="0" err="1"/>
              <a:t>LiU¦úTôp</a:t>
            </a:r>
            <a:r>
              <a:rPr lang="en-IN" dirty="0"/>
              <a:t> </a:t>
            </a:r>
            <a:r>
              <a:rPr lang="en-IN" dirty="0" err="1"/>
              <a:t>LôlTYúW</a:t>
            </a:r>
            <a:r>
              <a:rPr lang="en-IN" dirty="0"/>
              <a:t> - Gu </a:t>
            </a:r>
            <a:r>
              <a:rPr lang="en-IN" dirty="0" err="1"/>
              <a:t>úSNúW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03833-E8AB-47F0-9904-530471C7B6F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Ri½o ¨û\</a:t>
            </a:r>
            <a:r>
              <a:rPr lang="en-IN" dirty="0" err="1"/>
              <a:t>kR</a:t>
            </a:r>
            <a:r>
              <a:rPr lang="en-IN" dirty="0"/>
              <a:t> S§ </a:t>
            </a:r>
            <a:r>
              <a:rPr lang="en-IN" dirty="0" err="1"/>
              <a:t>KWUôn</a:t>
            </a:r>
            <a:endParaRPr lang="en-IN" dirty="0"/>
          </a:p>
          <a:p>
            <a:r>
              <a:rPr lang="en-IN" dirty="0" err="1"/>
              <a:t>ReÏm</a:t>
            </a:r>
            <a:r>
              <a:rPr lang="en-IN" dirty="0"/>
              <a:t> ×\ô </a:t>
            </a:r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- </a:t>
            </a:r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EUdÏ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4587F-221E-4505-807A-4AE2E3B84E8E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CPÕ </a:t>
            </a:r>
            <a:r>
              <a:rPr lang="en-IN" dirty="0" err="1"/>
              <a:t>ûL</a:t>
            </a:r>
            <a:r>
              <a:rPr lang="en-IN" dirty="0"/>
              <a:t> Gu </a:t>
            </a:r>
            <a:r>
              <a:rPr lang="en-IN" dirty="0" err="1"/>
              <a:t>RûX«u</a:t>
            </a:r>
            <a:r>
              <a:rPr lang="en-IN" dirty="0"/>
              <a:t> ¸r</a:t>
            </a:r>
          </a:p>
          <a:p>
            <a:r>
              <a:rPr lang="en-IN" dirty="0"/>
              <a:t>YXÕ </a:t>
            </a:r>
            <a:r>
              <a:rPr lang="en-IN" dirty="0" err="1"/>
              <a:t>ûLVôp</a:t>
            </a:r>
            <a:r>
              <a:rPr lang="en-IN" dirty="0"/>
              <a:t> </a:t>
            </a:r>
            <a:r>
              <a:rPr lang="en-IN" dirty="0" err="1"/>
              <a:t>RÝ®dùLôiPôo</a:t>
            </a:r>
            <a:r>
              <a:rPr lang="en-IN" dirty="0"/>
              <a:t> - </a:t>
            </a:r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úSNo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F757E-B0DC-4D3E-B8C5-E41B066280E6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úSN¬u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NôokÕ</a:t>
            </a:r>
            <a:r>
              <a:rPr lang="en-IN" dirty="0"/>
              <a:t> </a:t>
            </a:r>
            <a:r>
              <a:rPr lang="en-IN" dirty="0" err="1"/>
              <a:t>ùLôiÓ</a:t>
            </a:r>
            <a:endParaRPr lang="en-IN" dirty="0"/>
          </a:p>
          <a:p>
            <a:r>
              <a:rPr lang="en-IN" dirty="0" err="1"/>
              <a:t>EXûL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ùYu±ÓúYu</a:t>
            </a:r>
            <a:r>
              <a:rPr lang="en-IN" dirty="0"/>
              <a:t> - </a:t>
            </a:r>
            <a:r>
              <a:rPr lang="en-IN" dirty="0" err="1"/>
              <a:t>ùYu±ÓúYu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89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2021-02-15T05:48:30Z</dcterms:modified>
</cp:coreProperties>
</file>