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801E2-67D0-4AE5-8C99-15E40F0CD42E}"/>
              </a:ext>
            </a:extLst>
          </p:cNvPr>
          <p:cNvSpPr txBox="1"/>
          <p:nvPr/>
        </p:nvSpPr>
        <p:spPr>
          <a:xfrm>
            <a:off x="-1" y="540165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Sm©dûLúV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  <a:p>
            <a:r>
              <a:rPr lang="en-IN" dirty="0"/>
              <a:t>Gu ×</a:t>
            </a:r>
            <a:r>
              <a:rPr lang="en-IN" dirty="0" err="1"/>
              <a:t>LP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úU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20601-E82F-49B3-9916-A44EE14E0046}"/>
              </a:ext>
            </a:extLst>
          </p:cNvPr>
          <p:cNvSpPr txBox="1"/>
          <p:nvPr/>
        </p:nvSpPr>
        <p:spPr>
          <a:xfrm>
            <a:off x="0" y="53918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EmûUjRôu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©«</a:t>
            </a:r>
            <a:r>
              <a:rPr lang="en-IN" dirty="0" err="1"/>
              <a:t>ÚdúLu</a:t>
            </a:r>
            <a:endParaRPr lang="en-IN" dirty="0"/>
          </a:p>
          <a:p>
            <a:r>
              <a:rPr lang="da-DK" dirty="0"/>
              <a:t>At×ReLs G]dÏ ùNnÙeLlTô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D99CF-BDF6-4749-802A-BAEC53F835BB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ètßdÏ</a:t>
            </a:r>
            <a:r>
              <a:rPr lang="en-IN" dirty="0"/>
              <a:t> </a:t>
            </a:r>
            <a:r>
              <a:rPr lang="en-IN" dirty="0" err="1"/>
              <a:t>èß</a:t>
            </a:r>
            <a:r>
              <a:rPr lang="en-IN" dirty="0"/>
              <a:t> </a:t>
            </a:r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Sm×úYu</a:t>
            </a:r>
            <a:endParaRPr lang="en-IN" dirty="0"/>
          </a:p>
          <a:p>
            <a:r>
              <a:rPr lang="en-IN" dirty="0" err="1"/>
              <a:t>At×Rm</a:t>
            </a:r>
            <a:r>
              <a:rPr lang="en-IN" dirty="0"/>
              <a:t> </a:t>
            </a:r>
            <a:r>
              <a:rPr lang="en-IN" dirty="0" err="1"/>
              <a:t>ùNn§ÓeL</a:t>
            </a:r>
            <a:r>
              <a:rPr lang="en-IN" dirty="0"/>
              <a:t> </a:t>
            </a:r>
            <a:r>
              <a:rPr lang="en-IN" dirty="0" err="1"/>
              <a:t>A§NVm</a:t>
            </a:r>
            <a:r>
              <a:rPr lang="en-IN" dirty="0"/>
              <a:t> </a:t>
            </a:r>
            <a:r>
              <a:rPr lang="en-IN" dirty="0" err="1"/>
              <a:t>SPj§ÓeL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645AB-1F04-44D2-816A-1FE7D1461C0A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U²RoLs </a:t>
            </a:r>
            <a:r>
              <a:rPr lang="en-IN" dirty="0" err="1"/>
              <a:t>ØuTôL</a:t>
            </a:r>
            <a:r>
              <a:rPr lang="en-IN" dirty="0"/>
              <a:t> RûXÏ²kÕ </a:t>
            </a:r>
            <a:r>
              <a:rPr lang="en-IN" dirty="0" err="1"/>
              <a:t>úTôLôUp</a:t>
            </a:r>
            <a:endParaRPr lang="en-IN" dirty="0"/>
          </a:p>
          <a:p>
            <a:r>
              <a:rPr lang="en-IN" dirty="0"/>
              <a:t>ER® </a:t>
            </a:r>
            <a:r>
              <a:rPr lang="en-IN" dirty="0" err="1"/>
              <a:t>ùNn§ÓeL</a:t>
            </a:r>
            <a:r>
              <a:rPr lang="en-IN" dirty="0"/>
              <a:t> </a:t>
            </a:r>
            <a:r>
              <a:rPr lang="en-IN" dirty="0" err="1"/>
              <a:t>EVoj</a:t>
            </a:r>
            <a:r>
              <a:rPr lang="en-IN" dirty="0"/>
              <a:t>§ </a:t>
            </a:r>
            <a:r>
              <a:rPr lang="en-IN" dirty="0" err="1"/>
              <a:t>Yf£ÓeL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D9482-E1EE-4990-AC2F-6BC2317F403C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BWônkÕ</a:t>
            </a:r>
            <a:r>
              <a:rPr lang="en-IN" dirty="0"/>
              <a:t> </a:t>
            </a:r>
            <a:r>
              <a:rPr lang="en-IN" dirty="0" err="1"/>
              <a:t>Ø¥VôR</a:t>
            </a:r>
            <a:r>
              <a:rPr lang="en-IN" dirty="0"/>
              <a:t> </a:t>
            </a:r>
            <a:r>
              <a:rPr lang="en-IN" dirty="0" err="1"/>
              <a:t>A§NVeLs</a:t>
            </a:r>
            <a:r>
              <a:rPr lang="en-IN" dirty="0"/>
              <a:t> </a:t>
            </a:r>
            <a:r>
              <a:rPr lang="en-IN" dirty="0" err="1"/>
              <a:t>ùNnTYúW</a:t>
            </a:r>
            <a:endParaRPr lang="en-IN" dirty="0"/>
          </a:p>
          <a:p>
            <a:r>
              <a:rPr lang="en-IN" dirty="0" err="1"/>
              <a:t>At×Rm</a:t>
            </a:r>
            <a:r>
              <a:rPr lang="en-IN" dirty="0"/>
              <a:t> </a:t>
            </a:r>
            <a:r>
              <a:rPr lang="en-IN" dirty="0" err="1"/>
              <a:t>ùNn§ÓeL</a:t>
            </a:r>
            <a:r>
              <a:rPr lang="en-IN" dirty="0"/>
              <a:t> </a:t>
            </a:r>
            <a:r>
              <a:rPr lang="en-IN" dirty="0" err="1"/>
              <a:t>A§NVm</a:t>
            </a:r>
            <a:r>
              <a:rPr lang="en-IN" dirty="0"/>
              <a:t> </a:t>
            </a:r>
            <a:r>
              <a:rPr lang="en-IN" dirty="0" err="1"/>
              <a:t>SPj§ÓeL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36EE7-6767-41D8-9E54-F6E48BD74BAA}"/>
              </a:ext>
            </a:extLst>
          </p:cNvPr>
          <p:cNvSpPr txBox="1"/>
          <p:nvPr/>
        </p:nvSpPr>
        <p:spPr>
          <a:xfrm>
            <a:off x="0" y="5466268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CWh¥lTô</a:t>
            </a:r>
            <a:r>
              <a:rPr lang="en-IN" sz="4000" dirty="0"/>
              <a:t>] </a:t>
            </a:r>
            <a:r>
              <a:rPr lang="en-IN" sz="4000" dirty="0" err="1"/>
              <a:t>SuûULû</a:t>
            </a:r>
            <a:r>
              <a:rPr lang="en-IN" sz="4000" dirty="0"/>
              <a:t>[ </a:t>
            </a:r>
            <a:r>
              <a:rPr lang="en-IN" sz="4000" dirty="0" err="1"/>
              <a:t>RÚúYù</a:t>
            </a:r>
            <a:r>
              <a:rPr lang="en-IN" sz="4000" dirty="0"/>
              <a:t>]</a:t>
            </a:r>
            <a:r>
              <a:rPr lang="en-IN" sz="4000" dirty="0" err="1"/>
              <a:t>uß</a:t>
            </a:r>
            <a:r>
              <a:rPr lang="en-IN" sz="4000" dirty="0"/>
              <a:t> </a:t>
            </a:r>
            <a:r>
              <a:rPr lang="en-IN" sz="4000" dirty="0" err="1"/>
              <a:t>ùNôuÉúW</a:t>
            </a:r>
            <a:endParaRPr lang="en-IN" sz="4000" dirty="0"/>
          </a:p>
          <a:p>
            <a:r>
              <a:rPr lang="en-IN" sz="4000" dirty="0" err="1"/>
              <a:t>Cuû</a:t>
            </a:r>
            <a:r>
              <a:rPr lang="en-IN" sz="4000" dirty="0"/>
              <a:t>\</a:t>
            </a:r>
            <a:r>
              <a:rPr lang="en-IN" sz="4000" dirty="0" err="1"/>
              <a:t>dúL</a:t>
            </a:r>
            <a:r>
              <a:rPr lang="en-IN" sz="4000" dirty="0"/>
              <a:t> </a:t>
            </a:r>
            <a:r>
              <a:rPr lang="en-IN" sz="4000" dirty="0" err="1"/>
              <a:t>Rk§ÓeL</a:t>
            </a:r>
            <a:r>
              <a:rPr lang="en-IN" sz="4000" dirty="0"/>
              <a:t> </a:t>
            </a:r>
            <a:r>
              <a:rPr lang="en-IN" sz="4000" dirty="0" err="1"/>
              <a:t>ClTúY</a:t>
            </a:r>
            <a:r>
              <a:rPr lang="en-IN" sz="4000" dirty="0"/>
              <a:t> </a:t>
            </a:r>
            <a:r>
              <a:rPr lang="en-IN" sz="4000" dirty="0" err="1"/>
              <a:t>Rk§ÓeL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99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2021-02-15T05:53:40Z</dcterms:modified>
</cp:coreProperties>
</file>