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5FF2-51E9-4702-9925-169CF564D4EF}"/>
              </a:ext>
            </a:extLst>
          </p:cNvPr>
          <p:cNvSpPr txBox="1"/>
          <p:nvPr/>
        </p:nvSpPr>
        <p:spPr>
          <a:xfrm>
            <a:off x="0" y="54005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ù_Tm</a:t>
            </a:r>
            <a:r>
              <a:rPr lang="en-IN" dirty="0"/>
              <a:t> úLh¼ûWVô</a:t>
            </a:r>
          </a:p>
          <a:p>
            <a:r>
              <a:rPr lang="en-IN" dirty="0" err="1"/>
              <a:t>ù_Vm</a:t>
            </a:r>
            <a:r>
              <a:rPr lang="en-IN" dirty="0"/>
              <a:t> Rk¾ûWVô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D7982-4E69-4D0E-8082-A37E4BD227E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éWQ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</a:t>
            </a:r>
            <a:r>
              <a:rPr lang="en-IN" dirty="0" err="1"/>
              <a:t>úU</a:t>
            </a:r>
            <a:endParaRPr lang="en-IN" dirty="0"/>
          </a:p>
          <a:p>
            <a:r>
              <a:rPr lang="en-IN" dirty="0" err="1"/>
              <a:t>úTôÕúU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NêLúU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87862-1EE2-452A-AD7B-FE4E909D1F12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ÂúW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TôojÕd</a:t>
            </a:r>
            <a:r>
              <a:rPr lang="en-IN" dirty="0"/>
              <a:t> </a:t>
            </a:r>
            <a:r>
              <a:rPr lang="en-IN" dirty="0" err="1"/>
              <a:t>ùLôsÅo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8F007-E249-47B1-91BB-B40AF475E181}"/>
              </a:ext>
            </a:extLst>
          </p:cNvPr>
          <p:cNvSpPr txBox="1"/>
          <p:nvPr/>
        </p:nvSpPr>
        <p:spPr>
          <a:xfrm>
            <a:off x="-1" y="540246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¨£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F419C-E5BB-4EA6-9BB3-ADFC7C81DCD6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WlTô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ÑLm</a:t>
            </a:r>
            <a:r>
              <a:rPr lang="en-IN" dirty="0"/>
              <a:t> Rk¾ûWVô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142F2-B69E-4210-A385-DFB29DA9646D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ìYô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úUnlTo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3A45B-7ECF-4B2F-A03F-880353D85C0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ôúP</a:t>
            </a:r>
            <a:r>
              <a:rPr lang="en-IN" dirty="0"/>
              <a:t> (</a:t>
            </a:r>
            <a:r>
              <a:rPr lang="en-IN" dirty="0" err="1"/>
              <a:t>áPúY</a:t>
            </a:r>
            <a:r>
              <a:rPr lang="en-IN" dirty="0"/>
              <a:t>) </a:t>
            </a:r>
            <a:r>
              <a:rPr lang="en-IN" dirty="0" err="1"/>
              <a:t>CÚd¡Èo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837AB-B7B8-4683-8600-2F604F7D278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ôúXôm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NUôRô</a:t>
            </a:r>
            <a:r>
              <a:rPr lang="en-IN" dirty="0"/>
              <a:t>]m Rk¾ûWVô</a:t>
            </a:r>
          </a:p>
        </p:txBody>
      </p:sp>
    </p:spTree>
    <p:extLst>
      <p:ext uri="{BB962C8B-B14F-4D97-AF65-F5344CB8AC3E}">
        <p14:creationId xmlns:p14="http://schemas.microsoft.com/office/powerpoint/2010/main" val="23423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AD4C7-B34A-4F5B-A413-5F50073518B4}"/>
              </a:ext>
            </a:extLst>
          </p:cNvPr>
          <p:cNvSpPr txBox="1"/>
          <p:nvPr/>
        </p:nvSpPr>
        <p:spPr>
          <a:xfrm>
            <a:off x="0" y="540109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Rs[</a:t>
            </a:r>
            <a:r>
              <a:rPr lang="en-IN" dirty="0" err="1"/>
              <a:t>ôP</a:t>
            </a:r>
            <a:r>
              <a:rPr lang="en-IN" dirty="0"/>
              <a:t> ®</a:t>
            </a:r>
            <a:r>
              <a:rPr lang="en-IN" dirty="0" err="1"/>
              <a:t>P®pûXúV</a:t>
            </a:r>
            <a:endParaRPr lang="en-IN" dirty="0"/>
          </a:p>
          <a:p>
            <a:r>
              <a:rPr lang="en-IN" dirty="0" err="1"/>
              <a:t>Rôe¡úV</a:t>
            </a:r>
            <a:r>
              <a:rPr lang="en-IN" dirty="0"/>
              <a:t> </a:t>
            </a:r>
            <a:r>
              <a:rPr lang="en-IN" dirty="0" err="1"/>
              <a:t>SPj§ÉúW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022A2-27D2-4005-A387-A3856F9E879F}"/>
              </a:ext>
            </a:extLst>
          </p:cNvPr>
          <p:cNvSpPr txBox="1"/>
          <p:nvPr/>
        </p:nvSpPr>
        <p:spPr>
          <a:xfrm>
            <a:off x="0" y="54016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Lr¡uú</a:t>
            </a:r>
            <a:r>
              <a:rPr lang="en-IN" dirty="0"/>
              <a:t>\u </a:t>
            </a:r>
            <a:r>
              <a:rPr lang="en-IN" dirty="0" err="1"/>
              <a:t>TôhÓlTô</a:t>
            </a:r>
            <a:r>
              <a:rPr lang="en-IN" dirty="0"/>
              <a:t>¥</a:t>
            </a:r>
          </a:p>
          <a:p>
            <a:r>
              <a:rPr lang="en-IN" dirty="0"/>
              <a:t>×</a:t>
            </a:r>
            <a:r>
              <a:rPr lang="en-IN" dirty="0" err="1"/>
              <a:t>Vp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KnkRÕ</a:t>
            </a:r>
            <a:r>
              <a:rPr lang="en-IN" dirty="0"/>
              <a:t> ×</a:t>
            </a:r>
            <a:r>
              <a:rPr lang="en-IN" dirty="0" err="1"/>
              <a:t>ÕWôLm</a:t>
            </a:r>
            <a:r>
              <a:rPr lang="en-IN" dirty="0"/>
              <a:t> ©\</a:t>
            </a:r>
            <a:r>
              <a:rPr lang="en-IN" dirty="0" err="1"/>
              <a:t>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A692B-136A-41B7-B616-1F8D57C76ED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  <a:p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89F47-8FA1-474F-AC72-26DF899AF3B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Li½ûW Li¼ûWVô</a:t>
            </a:r>
          </a:p>
          <a:p>
            <a:r>
              <a:rPr lang="en-IN" dirty="0" err="1"/>
              <a:t>LWm</a:t>
            </a:r>
            <a:r>
              <a:rPr lang="en-IN" dirty="0"/>
              <a:t> ©¥j¾ûWVô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18CDB-4E92-4B5D-9FDB-FAFC64AF4C1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iQlTm</a:t>
            </a:r>
            <a:r>
              <a:rPr lang="en-IN" dirty="0"/>
              <a:t> úLh¼ûWVô</a:t>
            </a:r>
          </a:p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Rk¾ûWVô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3F3D7-0185-4769-B940-FB3C415CD399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G©úSNo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  <a:p>
            <a:r>
              <a:rPr lang="en-IN" dirty="0" err="1"/>
              <a:t>CÕYûW</a:t>
            </a:r>
            <a:r>
              <a:rPr lang="en-IN" dirty="0"/>
              <a:t> </a:t>
            </a:r>
            <a:r>
              <a:rPr lang="en-IN" dirty="0" err="1"/>
              <a:t>ER®ÉúW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55EE0-B8E1-4E9C-B892-18F7EB60200F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GpúWôÂ</a:t>
            </a:r>
            <a:r>
              <a:rPr lang="en-IN" dirty="0"/>
              <a:t> ¿o </a:t>
            </a:r>
            <a:r>
              <a:rPr lang="en-IN" dirty="0" err="1"/>
              <a:t>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Li¼ûWVô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E13C6-CCA9-4456-8FA4-9CF9D799683D}"/>
              </a:ext>
            </a:extLst>
          </p:cNvPr>
          <p:cNvSpPr txBox="1"/>
          <p:nvPr/>
        </p:nvSpPr>
        <p:spPr>
          <a:xfrm>
            <a:off x="0" y="540191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Eß§Vôn Tt±d ùLôiúPu</a:t>
            </a:r>
          </a:p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Sm©Ùsú</a:t>
            </a:r>
            <a:r>
              <a:rPr lang="en-IN" dirty="0"/>
              <a:t>[u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173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2021-02-15T06:12:26Z</dcterms:modified>
</cp:coreProperties>
</file>