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0A332-1CCB-42DD-940E-3EE104B44994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ùNôpXôUp</a:t>
            </a:r>
            <a:r>
              <a:rPr lang="en-IN" dirty="0"/>
              <a:t> </a:t>
            </a:r>
            <a:r>
              <a:rPr lang="en-IN" dirty="0" err="1"/>
              <a:t>CÚdLúY</a:t>
            </a:r>
            <a:r>
              <a:rPr lang="en-IN" dirty="0"/>
              <a:t> </a:t>
            </a:r>
            <a:r>
              <a:rPr lang="en-IN" dirty="0" err="1"/>
              <a:t>Ø¥VôÕ</a:t>
            </a:r>
            <a:endParaRPr lang="en-IN" dirty="0"/>
          </a:p>
          <a:p>
            <a:r>
              <a:rPr lang="en-IN" dirty="0"/>
              <a:t>TX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CúVÑÜdÏ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CB5EF-D72E-4A2D-B68D-30DF590D3258}"/>
              </a:ext>
            </a:extLst>
          </p:cNvPr>
          <p:cNvSpPr txBox="1"/>
          <p:nvPr/>
        </p:nvSpPr>
        <p:spPr>
          <a:xfrm>
            <a:off x="0" y="546599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000" dirty="0"/>
              <a:t>Su± Su± Su± </a:t>
            </a:r>
            <a:r>
              <a:rPr lang="es-ES" sz="4000" dirty="0" err="1"/>
              <a:t>Guß</a:t>
            </a:r>
            <a:r>
              <a:rPr lang="es-ES" sz="4000" dirty="0"/>
              <a:t> </a:t>
            </a:r>
            <a:r>
              <a:rPr lang="es-ES" sz="4000" dirty="0" err="1"/>
              <a:t>ùNôp</a:t>
            </a:r>
            <a:r>
              <a:rPr lang="es-ES" sz="4000" dirty="0" err="1">
                <a:latin typeface="Tamil Bible" pitchFamily="2" charset="0"/>
              </a:rPr>
              <a:t>yp</a:t>
            </a:r>
            <a:r>
              <a:rPr lang="es-ES" sz="4000" dirty="0">
                <a:latin typeface="Tamil Bible" pitchFamily="2" charset="0"/>
              </a:rPr>
              <a:t> </a:t>
            </a:r>
            <a:r>
              <a:rPr lang="es-ES" sz="4000" dirty="0" err="1"/>
              <a:t>Sôu</a:t>
            </a:r>
            <a:r>
              <a:rPr lang="es-ES" sz="4000" dirty="0"/>
              <a:t> </a:t>
            </a:r>
            <a:r>
              <a:rPr lang="en-IN" sz="4000" dirty="0" err="1"/>
              <a:t>Õ§lúTu</a:t>
            </a:r>
            <a:endParaRPr lang="en-IN" sz="4000" dirty="0"/>
          </a:p>
          <a:p>
            <a:r>
              <a:rPr lang="en-IN" sz="4000" dirty="0" err="1"/>
              <a:t>SôsúRôßm</a:t>
            </a:r>
            <a:r>
              <a:rPr lang="en-IN" sz="4000" dirty="0"/>
              <a:t> </a:t>
            </a:r>
            <a:r>
              <a:rPr lang="en-IN" sz="4000" dirty="0" err="1"/>
              <a:t>úTôtßúYu</a:t>
            </a:r>
            <a:r>
              <a:rPr lang="en-IN" sz="4000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0160E-25FC-4FA0-A6EF-07045D4FC43C}"/>
              </a:ext>
            </a:extLst>
          </p:cNvPr>
          <p:cNvSpPr txBox="1"/>
          <p:nvPr/>
        </p:nvSpPr>
        <p:spPr>
          <a:xfrm>
            <a:off x="0" y="54013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SuûULû</a:t>
            </a:r>
            <a:r>
              <a:rPr lang="en-IN" dirty="0"/>
              <a:t>[</a:t>
            </a:r>
          </a:p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ùNnRôúW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6F99-9D91-46C8-B4CF-FC76FAC7C61D}"/>
              </a:ext>
            </a:extLst>
          </p:cNvPr>
          <p:cNvSpPr txBox="1"/>
          <p:nvPr/>
        </p:nvSpPr>
        <p:spPr>
          <a:xfrm>
            <a:off x="0" y="540192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HWô</a:t>
            </a:r>
            <a:r>
              <a:rPr lang="en-IN" dirty="0"/>
              <a:t>[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endParaRPr lang="en-IN" dirty="0"/>
          </a:p>
          <a:p>
            <a:r>
              <a:rPr lang="en-IN" dirty="0" err="1"/>
              <a:t>AjRû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¨û]</a:t>
            </a:r>
            <a:r>
              <a:rPr lang="en-IN" dirty="0" err="1"/>
              <a:t>jÕ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2281A-AED5-450C-9BF6-F87C02763559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Õ§lúTu</a:t>
            </a:r>
            <a:endParaRPr lang="en-IN" dirty="0"/>
          </a:p>
          <a:p>
            <a:r>
              <a:rPr lang="en-IN" dirty="0" err="1"/>
              <a:t>BiPYûW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6E381-263E-4BA4-8601-DAE4CC784052}"/>
              </a:ext>
            </a:extLst>
          </p:cNvPr>
          <p:cNvSpPr txBox="1"/>
          <p:nvPr/>
        </p:nvSpPr>
        <p:spPr>
          <a:xfrm>
            <a:off x="-1" y="540164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Ts[</a:t>
            </a:r>
            <a:r>
              <a:rPr lang="en-IN" dirty="0" err="1"/>
              <a:t>jRôd¡p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SPdÏmúTôùRpXôm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AE89-AA53-4140-A7E5-6123C50DA102}"/>
              </a:ext>
            </a:extLst>
          </p:cNvPr>
          <p:cNvSpPr txBox="1"/>
          <p:nvPr/>
        </p:nvSpPr>
        <p:spPr>
          <a:xfrm>
            <a:off x="0" y="545536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TôÕLôj¾ûWVô (</a:t>
            </a:r>
            <a:r>
              <a:rPr lang="en-IN" sz="4000" dirty="0" err="1"/>
              <a:t>çd</a:t>
            </a:r>
            <a:r>
              <a:rPr lang="en-IN" sz="4000" dirty="0"/>
              <a:t>¡ GÓj¾ûWVô)</a:t>
            </a:r>
          </a:p>
          <a:p>
            <a:r>
              <a:rPr lang="en-IN" sz="4000" dirty="0" err="1"/>
              <a:t>ÁiÓm</a:t>
            </a:r>
            <a:r>
              <a:rPr lang="en-IN" sz="4000" dirty="0"/>
              <a:t> </a:t>
            </a:r>
            <a:r>
              <a:rPr lang="en-IN" sz="4000" dirty="0" err="1"/>
              <a:t>ËYû</a:t>
            </a:r>
            <a:r>
              <a:rPr lang="en-IN" sz="4000" dirty="0"/>
              <a:t>] </a:t>
            </a:r>
            <a:r>
              <a:rPr lang="en-IN" sz="4000" dirty="0" err="1"/>
              <a:t>ùLôÓjÕ</a:t>
            </a:r>
            <a:r>
              <a:rPr lang="en-IN" sz="4000" dirty="0"/>
              <a:t> ¿o </a:t>
            </a:r>
            <a:r>
              <a:rPr lang="en-IN" sz="4000" dirty="0" err="1"/>
              <a:t>Guû</a:t>
            </a:r>
            <a:r>
              <a:rPr lang="en-IN" sz="4000" dirty="0"/>
              <a:t>] YôZûYj¾ûWVô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1743E-8018-40F9-A35E-BA2D246ACE63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AÚ°V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Ø¥VôR</a:t>
            </a:r>
            <a:endParaRPr lang="en-IN" dirty="0"/>
          </a:p>
          <a:p>
            <a:r>
              <a:rPr lang="en-IN" dirty="0" err="1"/>
              <a:t>DÜLÞdLôn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2A959-F978-4DEC-9711-E18926FC059A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A[®</a:t>
            </a:r>
            <a:r>
              <a:rPr lang="es-ES" dirty="0" err="1"/>
              <a:t>pXô</a:t>
            </a:r>
            <a:r>
              <a:rPr lang="es-ES" dirty="0"/>
              <a:t> </a:t>
            </a:r>
            <a:r>
              <a:rPr lang="es-ES" dirty="0" err="1"/>
              <a:t>AY¬u</a:t>
            </a:r>
            <a:r>
              <a:rPr lang="es-ES" dirty="0"/>
              <a:t> ¡</a:t>
            </a:r>
            <a:r>
              <a:rPr lang="es-ES" dirty="0" err="1"/>
              <a:t>ÚûTLÞdLôn</a:t>
            </a:r>
            <a:endParaRPr lang="es-ES" dirty="0"/>
          </a:p>
          <a:p>
            <a:r>
              <a:rPr lang="en-IN" dirty="0"/>
              <a:t>BÙs </a:t>
            </a:r>
            <a:r>
              <a:rPr lang="en-IN" dirty="0" err="1"/>
              <a:t>ØÝÕm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2021-02-15T06:19:09Z</dcterms:modified>
</cp:coreProperties>
</file>