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18BC0-C8C5-4B57-A4F1-778ED1E98C80}"/>
              </a:ext>
            </a:extLst>
          </p:cNvPr>
          <p:cNvSpPr txBox="1"/>
          <p:nvPr/>
        </p:nvSpPr>
        <p:spPr>
          <a:xfrm>
            <a:off x="0" y="53912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Gu </a:t>
            </a:r>
            <a:r>
              <a:rPr lang="en-IN" dirty="0" err="1"/>
              <a:t>RûXúUúX</a:t>
            </a:r>
            <a:endParaRPr lang="en-IN" dirty="0"/>
          </a:p>
          <a:p>
            <a:r>
              <a:rPr lang="es-ES" dirty="0" err="1"/>
              <a:t>B®Vô</a:t>
            </a:r>
            <a:r>
              <a:rPr lang="es-ES" dirty="0"/>
              <a:t>]Yo G]</a:t>
            </a:r>
            <a:r>
              <a:rPr lang="es-ES" dirty="0" err="1"/>
              <a:t>dÏsú</a:t>
            </a:r>
            <a:r>
              <a:rPr lang="es-ES" dirty="0"/>
              <a:t>[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D9311-5218-4523-AA11-3A156A2727CA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LôXm</a:t>
            </a:r>
            <a:r>
              <a:rPr lang="en-IN" dirty="0"/>
              <a:t> </a:t>
            </a:r>
            <a:r>
              <a:rPr lang="en-IN" dirty="0" err="1"/>
              <a:t>CÕYuú</a:t>
            </a:r>
            <a:r>
              <a:rPr lang="en-IN" dirty="0"/>
              <a:t>\ô</a:t>
            </a:r>
          </a:p>
          <a:p>
            <a:r>
              <a:rPr lang="en-IN" dirty="0"/>
              <a:t>A±®</a:t>
            </a:r>
            <a:r>
              <a:rPr lang="en-IN" dirty="0" err="1"/>
              <a:t>dLÔm</a:t>
            </a:r>
            <a:r>
              <a:rPr lang="en-IN" dirty="0"/>
              <a:t> ªL </a:t>
            </a:r>
            <a:r>
              <a:rPr lang="en-IN" dirty="0" err="1"/>
              <a:t>úYLUôn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E585E-60FD-4154-9083-E980C437DED9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CWhNLo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YWlúTô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BVjRUôLÔúU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BE1E-17B4-4CB5-AF9D-4800196C813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ØZe¡ÓúYu</a:t>
            </a:r>
            <a:r>
              <a:rPr lang="en-IN" dirty="0"/>
              <a:t> </a:t>
            </a:r>
            <a:r>
              <a:rPr lang="en-IN" dirty="0" err="1"/>
              <a:t>Ñ®úN`m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ßûUlThP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YÚdÏm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5B7D4-A17E-40D5-9B1B-2F6C4D64CEB7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Gu </a:t>
            </a:r>
            <a:r>
              <a:rPr lang="en-IN" dirty="0" err="1"/>
              <a:t>úUúX</a:t>
            </a:r>
            <a:endParaRPr lang="en-IN" dirty="0"/>
          </a:p>
          <a:p>
            <a:r>
              <a:rPr lang="es-ES" dirty="0" err="1"/>
              <a:t>B®Vô</a:t>
            </a:r>
            <a:r>
              <a:rPr lang="es-ES" dirty="0"/>
              <a:t>]Yo G]</a:t>
            </a:r>
            <a:r>
              <a:rPr lang="es-ES" dirty="0" err="1"/>
              <a:t>dÏsú</a:t>
            </a:r>
            <a:r>
              <a:rPr lang="es-ES" dirty="0"/>
              <a:t>[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51F40-CF13-4E2A-928E-B3AA8D03CA4B}"/>
              </a:ext>
            </a:extLst>
          </p:cNvPr>
          <p:cNvSpPr txBox="1"/>
          <p:nvPr/>
        </p:nvSpPr>
        <p:spPr>
          <a:xfrm>
            <a:off x="0" y="53912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CRVeLs</a:t>
            </a:r>
            <a:r>
              <a:rPr lang="en-IN" dirty="0"/>
              <a:t> </a:t>
            </a:r>
            <a:r>
              <a:rPr lang="en-IN" dirty="0" err="1"/>
              <a:t>ùSôßdLlThúPôo</a:t>
            </a:r>
            <a:endParaRPr lang="en-IN" dirty="0"/>
          </a:p>
          <a:p>
            <a:r>
              <a:rPr lang="en-IN" dirty="0" err="1"/>
              <a:t>HWô</a:t>
            </a:r>
            <a:r>
              <a:rPr lang="en-IN" dirty="0"/>
              <a:t>[m </a:t>
            </a:r>
            <a:r>
              <a:rPr lang="en-IN" dirty="0" err="1"/>
              <a:t>HWô</a:t>
            </a:r>
            <a:r>
              <a:rPr lang="en-IN" dirty="0"/>
              <a:t>[m - 2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208FA-C173-4997-BBA6-A8F90CA6CBE7}"/>
              </a:ext>
            </a:extLst>
          </p:cNvPr>
          <p:cNvSpPr txBox="1"/>
          <p:nvPr/>
        </p:nvSpPr>
        <p:spPr>
          <a:xfrm>
            <a:off x="-1" y="540246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LôVm</a:t>
            </a:r>
            <a:r>
              <a:rPr lang="en-IN" dirty="0"/>
              <a:t> </a:t>
            </a:r>
            <a:r>
              <a:rPr lang="en-IN" dirty="0" err="1"/>
              <a:t>LhÓúYu</a:t>
            </a:r>
            <a:r>
              <a:rPr lang="en-IN" dirty="0"/>
              <a:t> </a:t>
            </a:r>
            <a:r>
              <a:rPr lang="en-IN" dirty="0" err="1"/>
              <a:t>úRNùUeÏm</a:t>
            </a:r>
            <a:endParaRPr lang="en-IN" dirty="0"/>
          </a:p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5F0B-6766-4A1D-8E0E-933659661D84}"/>
              </a:ext>
            </a:extLst>
          </p:cNvPr>
          <p:cNvSpPr txBox="1"/>
          <p:nvPr/>
        </p:nvSpPr>
        <p:spPr>
          <a:xfrm>
            <a:off x="0" y="539129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£û\«</a:t>
            </a:r>
            <a:r>
              <a:rPr lang="en-IN" dirty="0" err="1"/>
              <a:t>Ûsú</a:t>
            </a:r>
            <a:r>
              <a:rPr lang="en-IN" dirty="0"/>
              <a:t>[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B«WeLs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</a:t>
            </a:r>
            <a:r>
              <a:rPr lang="en-IN" dirty="0" err="1"/>
              <a:t>ÔúU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FB062-916F-420E-BB32-F61EC6EACDDC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LhP®rdLÔm</a:t>
            </a:r>
            <a:r>
              <a:rPr lang="en-IN" dirty="0"/>
              <a:t> </a:t>
            </a:r>
            <a:r>
              <a:rPr lang="en-IN" dirty="0" err="1"/>
              <a:t>LhP®rdLÔm</a:t>
            </a:r>
            <a:endParaRPr lang="en-IN" dirty="0"/>
          </a:p>
          <a:p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EûPdLÔm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FC82-1A37-465E-A3FC-0ACE66309CB6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Õ§«u</a:t>
            </a:r>
            <a:r>
              <a:rPr lang="en-IN" dirty="0"/>
              <a:t> </a:t>
            </a:r>
            <a:r>
              <a:rPr lang="en-IN" dirty="0" err="1"/>
              <a:t>EûP</a:t>
            </a:r>
            <a:r>
              <a:rPr lang="en-IN" dirty="0"/>
              <a:t> </a:t>
            </a:r>
            <a:r>
              <a:rPr lang="en-IN" dirty="0" err="1"/>
              <a:t>úTôojRÔúU</a:t>
            </a:r>
            <a:endParaRPr lang="en-IN" dirty="0"/>
          </a:p>
          <a:p>
            <a:r>
              <a:rPr lang="en-IN" dirty="0" err="1"/>
              <a:t>JÓe</a:t>
            </a:r>
            <a:r>
              <a:rPr lang="en-IN" dirty="0"/>
              <a:t>¡] _]</a:t>
            </a:r>
            <a:r>
              <a:rPr lang="en-IN" dirty="0" err="1"/>
              <a:t>j§tÏ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A4F1C-FE41-48B4-BBBF-5E72D5E160FC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ÕVWj§tÏ</a:t>
            </a:r>
            <a:r>
              <a:rPr lang="en-IN" dirty="0"/>
              <a:t> </a:t>
            </a:r>
            <a:r>
              <a:rPr lang="en-IN" dirty="0" err="1"/>
              <a:t>T§XôL</a:t>
            </a:r>
            <a:endParaRPr lang="en-IN" dirty="0"/>
          </a:p>
          <a:p>
            <a:r>
              <a:rPr lang="en-IN" dirty="0"/>
              <a:t>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ûRXm</a:t>
            </a:r>
            <a:r>
              <a:rPr lang="en-IN" dirty="0"/>
              <a:t> </a:t>
            </a:r>
            <a:r>
              <a:rPr lang="en-IN" dirty="0" err="1"/>
              <a:t>úYiÓúU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138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2021-02-15T06:37:23Z</dcterms:modified>
</cp:coreProperties>
</file>