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4BF46C-5DE3-4D34-9824-9A79433838E0}"/>
              </a:ext>
            </a:extLst>
          </p:cNvPr>
          <p:cNvSpPr txBox="1"/>
          <p:nvPr/>
        </p:nvSpPr>
        <p:spPr>
          <a:xfrm>
            <a:off x="0" y="540191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DúNôl</a:t>
            </a:r>
            <a:r>
              <a:rPr lang="en-IN" dirty="0"/>
              <a:t>©]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LÝÜm</a:t>
            </a:r>
            <a:endParaRPr lang="en-IN" dirty="0"/>
          </a:p>
          <a:p>
            <a:r>
              <a:rPr lang="en-IN" dirty="0" err="1"/>
              <a:t>ùVúLôYô</a:t>
            </a:r>
            <a:r>
              <a:rPr lang="en-IN" dirty="0"/>
              <a:t> </a:t>
            </a:r>
            <a:r>
              <a:rPr lang="en-IN" dirty="0" err="1"/>
              <a:t>ùRnYúU</a:t>
            </a:r>
            <a:r>
              <a:rPr lang="en-IN" dirty="0"/>
              <a:t> - </a:t>
            </a:r>
            <a:r>
              <a:rPr lang="en-IN" dirty="0" err="1"/>
              <a:t>Guû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40A384-F73D-4618-A6F9-3CA24CA392DF}"/>
              </a:ext>
            </a:extLst>
          </p:cNvPr>
          <p:cNvSpPr txBox="1"/>
          <p:nvPr/>
        </p:nvSpPr>
        <p:spPr>
          <a:xfrm>
            <a:off x="0" y="54024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Ñj§L¬l©u</a:t>
            </a:r>
            <a:r>
              <a:rPr lang="es-ES" dirty="0"/>
              <a:t> </a:t>
            </a:r>
            <a:r>
              <a:rPr lang="es-ES" dirty="0" err="1"/>
              <a:t>B®Vô</a:t>
            </a:r>
            <a:r>
              <a:rPr lang="es-ES" dirty="0"/>
              <a:t>]Yo - 2</a:t>
            </a:r>
          </a:p>
          <a:p>
            <a:r>
              <a:rPr lang="en-IN" dirty="0" err="1"/>
              <a:t>ãrkÕ</a:t>
            </a:r>
            <a:r>
              <a:rPr lang="en-IN" dirty="0"/>
              <a:t> </a:t>
            </a:r>
            <a:r>
              <a:rPr lang="en-IN" dirty="0" err="1"/>
              <a:t>ùLôsÞeL</a:t>
            </a:r>
            <a:r>
              <a:rPr lang="en-IN" dirty="0"/>
              <a:t> </a:t>
            </a:r>
            <a:r>
              <a:rPr lang="en-IN" dirty="0" err="1"/>
              <a:t>ClùTôÝúR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DD2CC-D701-442F-8521-A46FBEB2F38D}"/>
              </a:ext>
            </a:extLst>
          </p:cNvPr>
          <p:cNvSpPr txBox="1"/>
          <p:nvPr/>
        </p:nvSpPr>
        <p:spPr>
          <a:xfrm>
            <a:off x="0" y="540164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ùSôßeÏiP</a:t>
            </a:r>
            <a:r>
              <a:rPr lang="en-IN" dirty="0"/>
              <a:t> </a:t>
            </a:r>
            <a:r>
              <a:rPr lang="en-IN" dirty="0" err="1"/>
              <a:t>SßeÏiP</a:t>
            </a:r>
            <a:r>
              <a:rPr lang="en-IN" dirty="0"/>
              <a:t> </a:t>
            </a:r>
            <a:r>
              <a:rPr lang="en-IN" dirty="0" err="1"/>
              <a:t>B®ûV</a:t>
            </a:r>
            <a:endParaRPr lang="en-IN" dirty="0"/>
          </a:p>
          <a:p>
            <a:r>
              <a:rPr lang="en-IN" dirty="0" err="1"/>
              <a:t>ØLokúR</a:t>
            </a:r>
            <a:r>
              <a:rPr lang="en-IN" dirty="0"/>
              <a:t> </a:t>
            </a:r>
            <a:r>
              <a:rPr lang="en-IN" dirty="0" err="1"/>
              <a:t>TôodÏm</a:t>
            </a:r>
            <a:r>
              <a:rPr lang="en-IN" dirty="0"/>
              <a:t> </a:t>
            </a:r>
            <a:r>
              <a:rPr lang="en-IN" dirty="0" err="1"/>
              <a:t>ùRnYúU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05CD7F-6106-453E-AF9B-0FACA92F7D32}"/>
              </a:ext>
            </a:extLst>
          </p:cNvPr>
          <p:cNvSpPr txBox="1"/>
          <p:nvPr/>
        </p:nvSpPr>
        <p:spPr>
          <a:xfrm>
            <a:off x="0" y="5402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ÀPj</a:t>
            </a:r>
            <a:r>
              <a:rPr lang="pl-PL" dirty="0"/>
              <a:t>§p ûYd¡ú\u Guû]</a:t>
            </a:r>
          </a:p>
          <a:p>
            <a:r>
              <a:rPr lang="en-IN" dirty="0" err="1"/>
              <a:t>Th£jÕd</a:t>
            </a:r>
            <a:r>
              <a:rPr lang="en-IN" dirty="0"/>
              <a:t> </a:t>
            </a:r>
            <a:r>
              <a:rPr lang="en-IN" dirty="0" err="1"/>
              <a:t>ùLôsÞm</a:t>
            </a:r>
            <a:r>
              <a:rPr lang="en-IN" dirty="0"/>
              <a:t> </a:t>
            </a:r>
            <a:r>
              <a:rPr lang="en-IN" dirty="0" err="1"/>
              <a:t>CkúSWúU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86F9F7-B5EC-4E08-A157-F20D8DCF266D}"/>
              </a:ext>
            </a:extLst>
          </p:cNvPr>
          <p:cNvSpPr txBox="1"/>
          <p:nvPr/>
        </p:nvSpPr>
        <p:spPr>
          <a:xfrm>
            <a:off x="0" y="54019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ùSôße</a:t>
            </a:r>
            <a:r>
              <a:rPr lang="en-IN" dirty="0"/>
              <a:t>¡] </a:t>
            </a:r>
            <a:r>
              <a:rPr lang="en-IN" dirty="0" err="1"/>
              <a:t>GÛm×Ls</a:t>
            </a:r>
            <a:r>
              <a:rPr lang="en-IN" dirty="0"/>
              <a:t> </a:t>
            </a:r>
            <a:r>
              <a:rPr lang="en-IN" dirty="0" err="1"/>
              <a:t>L°áÚm</a:t>
            </a:r>
            <a:endParaRPr lang="en-IN" dirty="0"/>
          </a:p>
          <a:p>
            <a:r>
              <a:rPr lang="en-IN" dirty="0" err="1"/>
              <a:t>NkúRô`Øm</a:t>
            </a:r>
            <a:r>
              <a:rPr lang="en-IN" dirty="0"/>
              <a:t> </a:t>
            </a:r>
            <a:r>
              <a:rPr lang="en-IN" dirty="0" err="1"/>
              <a:t>U¡rf£Ùm</a:t>
            </a:r>
            <a:r>
              <a:rPr lang="en-IN" dirty="0"/>
              <a:t> </a:t>
            </a:r>
            <a:r>
              <a:rPr lang="en-IN" dirty="0" err="1"/>
              <a:t>EÚYôÏm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7451A8-4467-462B-8DE9-7AAC6FECBC4E}"/>
              </a:ext>
            </a:extLst>
          </p:cNvPr>
          <p:cNvSpPr txBox="1"/>
          <p:nvPr/>
        </p:nvSpPr>
        <p:spPr>
          <a:xfrm>
            <a:off x="0" y="54024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CWjRlT¯dÏ</a:t>
            </a:r>
            <a:r>
              <a:rPr lang="en-IN" dirty="0"/>
              <a:t> ¿d¡®</a:t>
            </a:r>
            <a:r>
              <a:rPr lang="en-IN" dirty="0" err="1"/>
              <a:t>Óm</a:t>
            </a:r>
            <a:endParaRPr lang="en-IN" dirty="0"/>
          </a:p>
          <a:p>
            <a:r>
              <a:rPr lang="pt-BR" dirty="0"/>
              <a:t>Em CWjRjRôp Guû] LÝ®®Óm - 2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13CE86-C617-4443-B5F8-83D69CAABC7B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EUÕ ¡</a:t>
            </a:r>
            <a:r>
              <a:rPr lang="en-IN" dirty="0" err="1"/>
              <a:t>ÚûT«uT¥úV</a:t>
            </a:r>
            <a:endParaRPr lang="en-IN" dirty="0"/>
          </a:p>
          <a:p>
            <a:r>
              <a:rPr lang="en-IN" dirty="0" err="1"/>
              <a:t>ùVúLôYô</a:t>
            </a:r>
            <a:r>
              <a:rPr lang="en-IN" dirty="0"/>
              <a:t> G]</a:t>
            </a:r>
            <a:r>
              <a:rPr lang="en-IN" dirty="0" err="1"/>
              <a:t>dÏ</a:t>
            </a:r>
            <a:r>
              <a:rPr lang="en-IN" dirty="0"/>
              <a:t> </a:t>
            </a:r>
            <a:r>
              <a:rPr lang="en-IN" dirty="0" err="1"/>
              <a:t>CWeÏm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17FD8E-D3D6-4999-A78A-D81E187D7D4F}"/>
              </a:ext>
            </a:extLst>
          </p:cNvPr>
          <p:cNvSpPr txBox="1"/>
          <p:nvPr/>
        </p:nvSpPr>
        <p:spPr>
          <a:xfrm>
            <a:off x="0" y="54024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ÁßRpLû[ Ñj§L¬Ùm - Gu</a:t>
            </a:r>
          </a:p>
          <a:p>
            <a:r>
              <a:rPr lang="en-IN" dirty="0"/>
              <a:t>úU²ùVeÏm </a:t>
            </a:r>
            <a:r>
              <a:rPr lang="en-IN" dirty="0" err="1"/>
              <a:t>Tt±ùV¬Ùm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119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2021-02-15T06:42:44Z</dcterms:modified>
</cp:coreProperties>
</file>