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90" d="100"/>
          <a:sy n="90" d="100"/>
        </p:scale>
        <p:origin x="6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15-02-2021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15-02-2021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15-02-2021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15-02-2021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15-02-2021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15-02-2021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15-02-2021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BC27BD-674C-4097-9A11-1183EDB3EC5B}"/>
              </a:ext>
            </a:extLst>
          </p:cNvPr>
          <p:cNvSpPr txBox="1"/>
          <p:nvPr/>
        </p:nvSpPr>
        <p:spPr>
          <a:xfrm>
            <a:off x="0" y="5402473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TWúXôL</a:t>
            </a:r>
            <a:r>
              <a:rPr lang="en-IN" dirty="0"/>
              <a:t> </a:t>
            </a:r>
            <a:r>
              <a:rPr lang="en-IN" dirty="0" err="1"/>
              <a:t>Lôtú</a:t>
            </a:r>
            <a:r>
              <a:rPr lang="en-IN" dirty="0"/>
              <a:t>\ Ad¡² </a:t>
            </a:r>
            <a:r>
              <a:rPr lang="en-IN" dirty="0" err="1"/>
              <a:t>Lôtú</a:t>
            </a:r>
            <a:r>
              <a:rPr lang="en-IN" dirty="0"/>
              <a:t>\</a:t>
            </a:r>
          </a:p>
          <a:p>
            <a:r>
              <a:rPr lang="en-IN" dirty="0" err="1"/>
              <a:t>T¬ÑjR</a:t>
            </a:r>
            <a:r>
              <a:rPr lang="en-IN" dirty="0"/>
              <a:t> B® </a:t>
            </a:r>
            <a:r>
              <a:rPr lang="en-IN" dirty="0" err="1"/>
              <a:t>Guàm</a:t>
            </a:r>
            <a:r>
              <a:rPr lang="en-IN" dirty="0"/>
              <a:t> </a:t>
            </a:r>
            <a:r>
              <a:rPr lang="en-IN" dirty="0" err="1"/>
              <a:t>çV</a:t>
            </a:r>
            <a:r>
              <a:rPr lang="en-IN" dirty="0"/>
              <a:t> </a:t>
            </a:r>
            <a:r>
              <a:rPr lang="en-IN" dirty="0" err="1"/>
              <a:t>çV</a:t>
            </a:r>
            <a:r>
              <a:rPr lang="en-IN" dirty="0"/>
              <a:t> </a:t>
            </a:r>
            <a:r>
              <a:rPr lang="en-IN" dirty="0" err="1"/>
              <a:t>Lôtú</a:t>
            </a:r>
            <a:r>
              <a:rPr lang="en-IN" dirty="0"/>
              <a:t>\ - 2</a:t>
            </a:r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FF015A-B347-44D8-9BCA-AC01B0108834}"/>
              </a:ext>
            </a:extLst>
          </p:cNvPr>
          <p:cNvSpPr txBox="1"/>
          <p:nvPr/>
        </p:nvSpPr>
        <p:spPr>
          <a:xfrm>
            <a:off x="0" y="540192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LôûPLû</a:t>
            </a:r>
            <a:r>
              <a:rPr lang="en-IN" dirty="0"/>
              <a:t>[ </a:t>
            </a:r>
            <a:r>
              <a:rPr lang="en-IN" dirty="0" err="1"/>
              <a:t>ùLôiÓ</a:t>
            </a:r>
            <a:r>
              <a:rPr lang="en-IN" dirty="0"/>
              <a:t> </a:t>
            </a:r>
            <a:r>
              <a:rPr lang="en-IN" dirty="0" err="1"/>
              <a:t>YkR</a:t>
            </a:r>
            <a:r>
              <a:rPr lang="en-IN" dirty="0"/>
              <a:t> </a:t>
            </a:r>
            <a:r>
              <a:rPr lang="en-IN" dirty="0" err="1"/>
              <a:t>Lôtß</a:t>
            </a:r>
            <a:endParaRPr lang="en-IN" dirty="0"/>
          </a:p>
          <a:p>
            <a:r>
              <a:rPr lang="en-IN" dirty="0" err="1"/>
              <a:t>ùNeLPûX</a:t>
            </a:r>
            <a:r>
              <a:rPr lang="en-IN" dirty="0"/>
              <a:t> ©¬</a:t>
            </a:r>
            <a:r>
              <a:rPr lang="en-IN" dirty="0" err="1"/>
              <a:t>jÕ®hP</a:t>
            </a:r>
            <a:r>
              <a:rPr lang="en-IN" dirty="0"/>
              <a:t> </a:t>
            </a:r>
            <a:r>
              <a:rPr lang="en-IN" dirty="0" err="1"/>
              <a:t>Lôtß</a:t>
            </a:r>
            <a:r>
              <a:rPr lang="en-IN" dirty="0"/>
              <a:t> - 2</a:t>
            </a:r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2FF5B4-850B-434E-8C10-A0ADCA2C6E04}"/>
              </a:ext>
            </a:extLst>
          </p:cNvPr>
          <p:cNvSpPr txBox="1"/>
          <p:nvPr/>
        </p:nvSpPr>
        <p:spPr>
          <a:xfrm>
            <a:off x="0" y="5402473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YpXûU</a:t>
            </a:r>
            <a:r>
              <a:rPr lang="en-IN" dirty="0"/>
              <a:t> </a:t>
            </a:r>
            <a:r>
              <a:rPr lang="en-IN" dirty="0" err="1"/>
              <a:t>Lôtß</a:t>
            </a:r>
            <a:r>
              <a:rPr lang="en-IN" dirty="0"/>
              <a:t> </a:t>
            </a:r>
            <a:r>
              <a:rPr lang="en-IN" dirty="0" err="1"/>
              <a:t>TWúXôL</a:t>
            </a:r>
            <a:r>
              <a:rPr lang="en-IN" dirty="0"/>
              <a:t> </a:t>
            </a:r>
            <a:r>
              <a:rPr lang="en-IN" dirty="0" err="1"/>
              <a:t>Lôtß</a:t>
            </a:r>
            <a:endParaRPr lang="en-IN" dirty="0"/>
          </a:p>
          <a:p>
            <a:r>
              <a:rPr lang="en-IN" dirty="0" err="1"/>
              <a:t>T¬ÑjR</a:t>
            </a:r>
            <a:r>
              <a:rPr lang="en-IN" dirty="0"/>
              <a:t> B® </a:t>
            </a:r>
            <a:r>
              <a:rPr lang="en-IN" dirty="0" err="1"/>
              <a:t>Guàm</a:t>
            </a:r>
            <a:r>
              <a:rPr lang="en-IN" dirty="0"/>
              <a:t> </a:t>
            </a:r>
            <a:r>
              <a:rPr lang="en-IN" dirty="0" err="1"/>
              <a:t>çV</a:t>
            </a:r>
            <a:r>
              <a:rPr lang="en-IN" dirty="0"/>
              <a:t> </a:t>
            </a:r>
            <a:r>
              <a:rPr lang="en-IN" dirty="0" err="1"/>
              <a:t>çV</a:t>
            </a:r>
            <a:r>
              <a:rPr lang="en-IN" dirty="0"/>
              <a:t> </a:t>
            </a:r>
            <a:r>
              <a:rPr lang="en-IN" dirty="0" err="1"/>
              <a:t>Lôtú</a:t>
            </a:r>
            <a:r>
              <a:rPr lang="en-IN" dirty="0"/>
              <a:t>\ - 2</a:t>
            </a:r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CA8970-ACB6-4948-B4C3-A6F31873DE1B}"/>
              </a:ext>
            </a:extLst>
          </p:cNvPr>
          <p:cNvSpPr txBox="1"/>
          <p:nvPr/>
        </p:nvSpPr>
        <p:spPr>
          <a:xfrm>
            <a:off x="0" y="5401920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Sô</a:t>
            </a:r>
            <a:r>
              <a:rPr lang="en-IN" dirty="0"/>
              <a:t>£«</a:t>
            </a:r>
            <a:r>
              <a:rPr lang="en-IN" dirty="0" err="1"/>
              <a:t>úX</a:t>
            </a:r>
            <a:r>
              <a:rPr lang="en-IN" dirty="0"/>
              <a:t> </a:t>
            </a:r>
            <a:r>
              <a:rPr lang="en-IN" dirty="0" err="1"/>
              <a:t>ÑYôNm</a:t>
            </a:r>
            <a:r>
              <a:rPr lang="en-IN" dirty="0"/>
              <a:t> </a:t>
            </a:r>
            <a:r>
              <a:rPr lang="en-IN" dirty="0" err="1"/>
              <a:t>RkR</a:t>
            </a:r>
            <a:r>
              <a:rPr lang="en-IN" dirty="0"/>
              <a:t> </a:t>
            </a:r>
            <a:r>
              <a:rPr lang="en-IN" dirty="0" err="1"/>
              <a:t>Lôtß</a:t>
            </a:r>
            <a:endParaRPr lang="en-IN" dirty="0"/>
          </a:p>
          <a:p>
            <a:r>
              <a:rPr lang="en-IN" dirty="0"/>
              <a:t>Sô®²úX </a:t>
            </a:r>
            <a:r>
              <a:rPr lang="en-IN" dirty="0" err="1"/>
              <a:t>Tôû</a:t>
            </a:r>
            <a:r>
              <a:rPr lang="en-IN" dirty="0"/>
              <a:t>` </a:t>
            </a:r>
            <a:r>
              <a:rPr lang="en-IN" dirty="0" err="1"/>
              <a:t>RkR</a:t>
            </a:r>
            <a:r>
              <a:rPr lang="en-IN" dirty="0"/>
              <a:t> </a:t>
            </a:r>
            <a:r>
              <a:rPr lang="en-IN" dirty="0" err="1"/>
              <a:t>Lôtß</a:t>
            </a:r>
            <a:r>
              <a:rPr lang="en-IN" dirty="0"/>
              <a:t> - 2</a:t>
            </a:r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0C5FC3-FBEE-4469-B173-B040D4577480}"/>
              </a:ext>
            </a:extLst>
          </p:cNvPr>
          <p:cNvSpPr txBox="1"/>
          <p:nvPr/>
        </p:nvSpPr>
        <p:spPr>
          <a:xfrm>
            <a:off x="-1" y="5402471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ËYu</a:t>
            </a:r>
            <a:r>
              <a:rPr lang="en-IN" dirty="0"/>
              <a:t> </a:t>
            </a:r>
            <a:r>
              <a:rPr lang="en-IN" dirty="0" err="1"/>
              <a:t>RkR</a:t>
            </a:r>
            <a:r>
              <a:rPr lang="en-IN" dirty="0"/>
              <a:t> </a:t>
            </a:r>
            <a:r>
              <a:rPr lang="en-IN" dirty="0" err="1"/>
              <a:t>Lôtß</a:t>
            </a:r>
            <a:r>
              <a:rPr lang="en-IN" dirty="0"/>
              <a:t> </a:t>
            </a:r>
            <a:r>
              <a:rPr lang="en-IN" dirty="0" err="1"/>
              <a:t>Tôû</a:t>
            </a:r>
            <a:r>
              <a:rPr lang="en-IN" dirty="0"/>
              <a:t>` </a:t>
            </a:r>
            <a:r>
              <a:rPr lang="en-IN" dirty="0" err="1"/>
              <a:t>RkR</a:t>
            </a:r>
            <a:r>
              <a:rPr lang="en-IN" dirty="0"/>
              <a:t> </a:t>
            </a:r>
            <a:r>
              <a:rPr lang="en-IN" dirty="0" err="1"/>
              <a:t>Lôtß</a:t>
            </a:r>
            <a:endParaRPr lang="en-IN" dirty="0"/>
          </a:p>
          <a:p>
            <a:r>
              <a:rPr lang="en-IN" dirty="0" err="1"/>
              <a:t>T¬ÑjR</a:t>
            </a:r>
            <a:r>
              <a:rPr lang="en-IN" dirty="0"/>
              <a:t> B® </a:t>
            </a:r>
            <a:r>
              <a:rPr lang="en-IN" dirty="0" err="1"/>
              <a:t>Guàm</a:t>
            </a:r>
            <a:r>
              <a:rPr lang="en-IN" dirty="0"/>
              <a:t> </a:t>
            </a:r>
            <a:r>
              <a:rPr lang="en-IN" dirty="0" err="1"/>
              <a:t>çV</a:t>
            </a:r>
            <a:r>
              <a:rPr lang="en-IN" dirty="0"/>
              <a:t> </a:t>
            </a:r>
            <a:r>
              <a:rPr lang="en-IN" dirty="0" err="1"/>
              <a:t>çV</a:t>
            </a:r>
            <a:r>
              <a:rPr lang="en-IN" dirty="0"/>
              <a:t> </a:t>
            </a:r>
            <a:r>
              <a:rPr lang="en-IN" dirty="0" err="1"/>
              <a:t>Lôtú</a:t>
            </a:r>
            <a:r>
              <a:rPr lang="en-IN" dirty="0"/>
              <a:t>\ - 2</a:t>
            </a:r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B30392-A6B8-40C5-8764-0B64EB49BF0F}"/>
              </a:ext>
            </a:extLst>
          </p:cNvPr>
          <p:cNvSpPr txBox="1"/>
          <p:nvPr/>
        </p:nvSpPr>
        <p:spPr>
          <a:xfrm>
            <a:off x="-1" y="5401923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A¯kÕúTô</a:t>
            </a:r>
            <a:r>
              <a:rPr lang="en-IN" dirty="0"/>
              <a:t>] </a:t>
            </a:r>
            <a:r>
              <a:rPr lang="en-IN" dirty="0" err="1"/>
              <a:t>GÛmûT</a:t>
            </a:r>
            <a:r>
              <a:rPr lang="en-IN" dirty="0"/>
              <a:t> </a:t>
            </a:r>
            <a:r>
              <a:rPr lang="en-IN" dirty="0" err="1"/>
              <a:t>ùRôhP</a:t>
            </a:r>
            <a:r>
              <a:rPr lang="en-IN" dirty="0"/>
              <a:t> </a:t>
            </a:r>
            <a:r>
              <a:rPr lang="en-IN" dirty="0" err="1"/>
              <a:t>Lôtß</a:t>
            </a:r>
            <a:endParaRPr lang="en-IN" dirty="0"/>
          </a:p>
          <a:p>
            <a:r>
              <a:rPr lang="en-IN" dirty="0" err="1"/>
              <a:t>Sm©dûLûV</a:t>
            </a:r>
            <a:r>
              <a:rPr lang="en-IN" dirty="0"/>
              <a:t> </a:t>
            </a:r>
            <a:r>
              <a:rPr lang="en-IN" dirty="0" err="1"/>
              <a:t>ùLôiÓ</a:t>
            </a:r>
            <a:r>
              <a:rPr lang="en-IN" dirty="0"/>
              <a:t> </a:t>
            </a:r>
            <a:r>
              <a:rPr lang="en-IN" dirty="0" err="1"/>
              <a:t>YkR</a:t>
            </a:r>
            <a:r>
              <a:rPr lang="en-IN" dirty="0"/>
              <a:t> </a:t>
            </a:r>
            <a:r>
              <a:rPr lang="en-IN" dirty="0" err="1"/>
              <a:t>Lôtß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5ACC9C-7502-41AB-AC5C-538D06D1AFDF}"/>
              </a:ext>
            </a:extLst>
          </p:cNvPr>
          <p:cNvSpPr txBox="1"/>
          <p:nvPr/>
        </p:nvSpPr>
        <p:spPr>
          <a:xfrm>
            <a:off x="0" y="540247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YôrÜ</a:t>
            </a:r>
            <a:r>
              <a:rPr lang="en-IN" dirty="0"/>
              <a:t> </a:t>
            </a:r>
            <a:r>
              <a:rPr lang="en-IN" dirty="0" err="1"/>
              <a:t>RkR</a:t>
            </a:r>
            <a:r>
              <a:rPr lang="en-IN" dirty="0"/>
              <a:t> </a:t>
            </a:r>
            <a:r>
              <a:rPr lang="en-IN" dirty="0" err="1"/>
              <a:t>Lôtß</a:t>
            </a:r>
            <a:r>
              <a:rPr lang="en-IN" dirty="0"/>
              <a:t> ¨</a:t>
            </a:r>
            <a:r>
              <a:rPr lang="en-IN" dirty="0" err="1"/>
              <a:t>tLf</a:t>
            </a:r>
            <a:r>
              <a:rPr lang="en-IN" dirty="0"/>
              <a:t> </a:t>
            </a:r>
            <a:r>
              <a:rPr lang="en-IN" dirty="0" err="1"/>
              <a:t>ùNnR</a:t>
            </a:r>
            <a:r>
              <a:rPr lang="en-IN" dirty="0"/>
              <a:t> </a:t>
            </a:r>
            <a:r>
              <a:rPr lang="en-IN" dirty="0" err="1"/>
              <a:t>Lôtß</a:t>
            </a:r>
            <a:endParaRPr lang="en-IN" dirty="0"/>
          </a:p>
          <a:p>
            <a:r>
              <a:rPr lang="en-IN" dirty="0" err="1"/>
              <a:t>T¬ÑjR</a:t>
            </a:r>
            <a:r>
              <a:rPr lang="en-IN" dirty="0"/>
              <a:t> B® </a:t>
            </a:r>
            <a:r>
              <a:rPr lang="en-IN" dirty="0" err="1"/>
              <a:t>Guàm</a:t>
            </a:r>
            <a:r>
              <a:rPr lang="en-IN" dirty="0"/>
              <a:t> </a:t>
            </a:r>
            <a:r>
              <a:rPr lang="en-IN" dirty="0" err="1"/>
              <a:t>çV</a:t>
            </a:r>
            <a:r>
              <a:rPr lang="en-IN" dirty="0"/>
              <a:t> </a:t>
            </a:r>
            <a:r>
              <a:rPr lang="en-IN" dirty="0" err="1"/>
              <a:t>çV</a:t>
            </a:r>
            <a:r>
              <a:rPr lang="en-IN" dirty="0"/>
              <a:t> </a:t>
            </a:r>
            <a:r>
              <a:rPr lang="en-IN" dirty="0" err="1"/>
              <a:t>Lôtß</a:t>
            </a:r>
            <a:r>
              <a:rPr lang="en-IN" dirty="0"/>
              <a:t> - 2</a:t>
            </a:r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1467</TotalTime>
  <Words>114</Words>
  <Application>Microsoft Office PowerPoint</Application>
  <PresentationFormat>Widescreen</PresentationFormat>
  <Paragraphs>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62</cp:revision>
  <dcterms:created xsi:type="dcterms:W3CDTF">2019-11-02T16:27:41Z</dcterms:created>
  <dcterms:modified xsi:type="dcterms:W3CDTF">2021-02-15T06:46:01Z</dcterms:modified>
</cp:coreProperties>
</file>