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B7CD3-D04E-4176-8B4C-0CD74B9160A9}"/>
              </a:ext>
            </a:extLst>
          </p:cNvPr>
          <p:cNvSpPr txBox="1"/>
          <p:nvPr/>
        </p:nvSpPr>
        <p:spPr>
          <a:xfrm>
            <a:off x="0" y="5391289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ùNôpTôÓúYu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SôRo</a:t>
            </a:r>
            <a:r>
              <a:rPr lang="en-IN" dirty="0"/>
              <a:t> </a:t>
            </a:r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SuûULû</a:t>
            </a:r>
            <a:r>
              <a:rPr lang="en-IN" dirty="0"/>
              <a:t>[ </a:t>
            </a:r>
            <a:r>
              <a:rPr lang="en-IN" dirty="0" err="1"/>
              <a:t>TôÓúYu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5F31A-9762-4DEF-9936-85F68EAE2126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Su± Su± Su± </a:t>
            </a:r>
            <a:r>
              <a:rPr lang="es-ES" dirty="0" err="1"/>
              <a:t>Gu</a:t>
            </a:r>
            <a:r>
              <a:rPr lang="es-ES" dirty="0"/>
              <a:t> </a:t>
            </a:r>
            <a:r>
              <a:rPr lang="es-ES" dirty="0" err="1"/>
              <a:t>CúVÑÜdúL</a:t>
            </a:r>
            <a:endParaRPr lang="es-ES" dirty="0"/>
          </a:p>
          <a:p>
            <a:r>
              <a:rPr lang="es-ES" dirty="0"/>
              <a:t>Su± Su± Su± </a:t>
            </a:r>
            <a:r>
              <a:rPr lang="es-ES" dirty="0" err="1"/>
              <a:t>Gu</a:t>
            </a:r>
            <a:r>
              <a:rPr lang="es-ES" dirty="0"/>
              <a:t> </a:t>
            </a:r>
            <a:r>
              <a:rPr lang="es-ES" dirty="0" err="1"/>
              <a:t>Wô_àdúL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21761-0F37-443E-87BD-B74A63B32423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CúVÑÜdÏ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</a:t>
            </a:r>
          </a:p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CúVÑÜdÏ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F1BA7-4D31-4422-991C-B6B17F504CD0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Áh</a:t>
            </a:r>
            <a:r>
              <a:rPr lang="en-IN" dirty="0"/>
              <a:t>×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CúVÑÜdúL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</a:t>
            </a:r>
          </a:p>
          <a:p>
            <a:r>
              <a:rPr lang="es-ES" dirty="0" err="1"/>
              <a:t>ù_Vm</a:t>
            </a:r>
            <a:r>
              <a:rPr lang="es-ES" dirty="0"/>
              <a:t> </a:t>
            </a:r>
            <a:r>
              <a:rPr lang="es-ES" dirty="0" err="1"/>
              <a:t>RkR</a:t>
            </a:r>
            <a:r>
              <a:rPr lang="es-ES" dirty="0"/>
              <a:t> </a:t>
            </a:r>
            <a:r>
              <a:rPr lang="es-ES" dirty="0" err="1"/>
              <a:t>CúVÑÜdÏ</a:t>
            </a:r>
            <a:r>
              <a:rPr lang="es-ES" dirty="0"/>
              <a:t> Su±-Su± </a:t>
            </a:r>
            <a:r>
              <a:rPr lang="es-ES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62B64-6279-4BA5-AB2C-94EC480EFEB6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ùTXlTÓj</a:t>
            </a:r>
            <a:r>
              <a:rPr lang="en-IN" dirty="0"/>
              <a:t>§] </a:t>
            </a:r>
            <a:r>
              <a:rPr lang="en-IN" dirty="0" err="1"/>
              <a:t>CúVÑÜdÏ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</a:t>
            </a:r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ÑLlTÓj</a:t>
            </a:r>
            <a:r>
              <a:rPr lang="en-IN" dirty="0"/>
              <a:t>§] </a:t>
            </a:r>
            <a:r>
              <a:rPr lang="en-IN" dirty="0" err="1"/>
              <a:t>CúVÑÜdÏ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CF037-D533-438B-A264-8413CEF110F5}"/>
              </a:ext>
            </a:extLst>
          </p:cNvPr>
          <p:cNvSpPr txBox="1"/>
          <p:nvPr/>
        </p:nvSpPr>
        <p:spPr>
          <a:xfrm>
            <a:off x="0" y="573208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>
                <a:latin typeface="Tamil Bible" pitchFamily="2" charset="0"/>
              </a:rPr>
              <a:t>Ngh</a:t>
            </a:r>
            <a:r>
              <a:rPr lang="en-IN" dirty="0">
                <a:latin typeface="Tamil Bible" pitchFamily="2" charset="0"/>
              </a:rPr>
              <a:t>\</a:t>
            </a:r>
            <a:r>
              <a:rPr lang="en-IN" dirty="0" err="1">
                <a:latin typeface="Tamil Bible" pitchFamily="2" charset="0"/>
              </a:rPr>
              <a:t>pj;j</a:t>
            </a:r>
            <a:r>
              <a:rPr lang="en-IN" dirty="0"/>
              <a:t> </a:t>
            </a:r>
            <a:r>
              <a:rPr lang="en-IN" dirty="0" err="1"/>
              <a:t>CúVÑÜdÏ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A2950-B353-4F88-A8F4-DF2347EC17C5}"/>
              </a:ext>
            </a:extLst>
          </p:cNvPr>
          <p:cNvSpPr txBox="1"/>
          <p:nvPr/>
        </p:nvSpPr>
        <p:spPr>
          <a:xfrm>
            <a:off x="0" y="54027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TôÕLôjR</a:t>
            </a:r>
            <a:r>
              <a:rPr lang="en-IN" dirty="0"/>
              <a:t> </a:t>
            </a:r>
            <a:r>
              <a:rPr lang="en-IN" dirty="0" err="1"/>
              <a:t>CúVÑÜdÏ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-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CúVÑÜdúL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64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97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2021-02-15T06:52:20Z</dcterms:modified>
</cp:coreProperties>
</file>