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9D7F30-8F28-4471-B209-610C3E4BEB58}"/>
              </a:ext>
            </a:extLst>
          </p:cNvPr>
          <p:cNvSpPr/>
          <p:nvPr/>
        </p:nvSpPr>
        <p:spPr>
          <a:xfrm>
            <a:off x="-1" y="54317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UôûX«p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U¡rÜPú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dL°l×Pú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YúWôúP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3B4E9-5581-4208-AB2B-5EE9C4666B29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¨û]®u± U¡r®pûX</a:t>
            </a:r>
          </a:p>
          <a:p>
            <a:r>
              <a:rPr lang="en-IN" dirty="0"/>
              <a:t>¿o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3A722-F816-4442-9616-BA768CD000B7}"/>
              </a:ext>
            </a:extLst>
          </p:cNvPr>
          <p:cNvSpPr txBox="1"/>
          <p:nvPr/>
        </p:nvSpPr>
        <p:spPr>
          <a:xfrm>
            <a:off x="0" y="577378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E«úW E«úW GkRu E«WôÉúW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CA194-7FC5-4C5E-822B-4B9972F3F1A8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¨û]</a:t>
            </a:r>
            <a:r>
              <a:rPr lang="en-IN" dirty="0" err="1"/>
              <a:t>YôÉúW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úRt</a:t>
            </a:r>
            <a:r>
              <a:rPr lang="en-IN" dirty="0"/>
              <a:t>±] </a:t>
            </a:r>
            <a:r>
              <a:rPr lang="en-IN" dirty="0" err="1"/>
              <a:t>ùRu</a:t>
            </a:r>
            <a:r>
              <a:rPr lang="en-IN" dirty="0"/>
              <a:t>\p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6FE65-2A28-474C-90B3-688E4F0ABC7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úRÓmúTôÕ</a:t>
            </a:r>
            <a:r>
              <a:rPr lang="en-IN" dirty="0"/>
              <a:t> </a:t>
            </a:r>
            <a:r>
              <a:rPr lang="en-IN" dirty="0" err="1"/>
              <a:t>CuTUô</a:t>
            </a:r>
            <a:r>
              <a:rPr lang="en-IN" dirty="0"/>
              <a:t>]</a:t>
            </a:r>
            <a:r>
              <a:rPr lang="en-IN" dirty="0" err="1"/>
              <a:t>úR</a:t>
            </a:r>
            <a:endParaRPr lang="en-IN" dirty="0"/>
          </a:p>
          <a:p>
            <a:r>
              <a:rPr lang="en-IN" dirty="0"/>
              <a:t>AÕ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U\</a:t>
            </a:r>
            <a:r>
              <a:rPr lang="en-IN" dirty="0" err="1"/>
              <a:t>YôRÕ</a:t>
            </a:r>
            <a:r>
              <a:rPr lang="en-IN" dirty="0"/>
              <a:t> (</a:t>
            </a:r>
            <a:r>
              <a:rPr lang="en-IN" dirty="0" err="1"/>
              <a:t>E«úW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06DB2-978C-45B9-8EA1-6CE86D3EBE88}"/>
              </a:ext>
            </a:extLst>
          </p:cNvPr>
          <p:cNvSpPr txBox="1"/>
          <p:nvPr/>
        </p:nvSpPr>
        <p:spPr>
          <a:xfrm>
            <a:off x="0" y="540219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TôûXY</a:t>
            </a:r>
            <a:r>
              <a:rPr lang="en-IN" dirty="0"/>
              <a:t>]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YôrkR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úNôûXY</a:t>
            </a:r>
            <a:r>
              <a:rPr lang="en-IN" dirty="0"/>
              <a:t>]</a:t>
            </a:r>
            <a:r>
              <a:rPr lang="en-IN" dirty="0" err="1"/>
              <a:t>Uôn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±] </a:t>
            </a:r>
            <a:r>
              <a:rPr lang="en-IN" dirty="0" err="1"/>
              <a:t>úRYu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42EE9-E036-419B-B845-F169AB9CE2CE}"/>
              </a:ext>
            </a:extLst>
          </p:cNvPr>
          <p:cNvSpPr txBox="1"/>
          <p:nvPr/>
        </p:nvSpPr>
        <p:spPr>
          <a:xfrm>
            <a:off x="0" y="577489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AÕ </a:t>
            </a:r>
            <a:r>
              <a:rPr lang="en-IN" dirty="0" err="1"/>
              <a:t>A¯VôRÕ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ùN¯lTô</a:t>
            </a:r>
            <a:r>
              <a:rPr lang="en-IN" dirty="0"/>
              <a:t>]Õ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1CA5A-8D1A-4251-8F02-6231AF6DCCEC}"/>
              </a:ext>
            </a:extLst>
          </p:cNvPr>
          <p:cNvSpPr txBox="1"/>
          <p:nvPr/>
        </p:nvSpPr>
        <p:spPr>
          <a:xfrm>
            <a:off x="0" y="575306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KÓm</a:t>
            </a:r>
            <a:r>
              <a:rPr lang="en-IN" dirty="0"/>
              <a:t> </a:t>
            </a:r>
            <a:r>
              <a:rPr lang="en-IN" dirty="0" err="1"/>
              <a:t>BtßdÏ</a:t>
            </a:r>
            <a:r>
              <a:rPr lang="en-IN" dirty="0"/>
              <a:t> </a:t>
            </a:r>
            <a:r>
              <a:rPr lang="en-IN" dirty="0" err="1"/>
              <a:t>AûQ</a:t>
            </a:r>
            <a:r>
              <a:rPr lang="en-IN" dirty="0"/>
              <a:t> </a:t>
            </a:r>
            <a:r>
              <a:rPr lang="en-IN" dirty="0" err="1"/>
              <a:t>úTôPXôm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0DBD8-152B-43A7-8BA5-E6BFA5EBBFAC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úRY</a:t>
            </a:r>
            <a:r>
              <a:rPr lang="fr-FR" dirty="0"/>
              <a:t> </a:t>
            </a:r>
            <a:r>
              <a:rPr lang="fr-FR" dirty="0" err="1"/>
              <a:t>Au×dÏ</a:t>
            </a:r>
            <a:r>
              <a:rPr lang="fr-FR" dirty="0"/>
              <a:t> </a:t>
            </a:r>
            <a:r>
              <a:rPr lang="fr-FR" dirty="0" err="1"/>
              <a:t>AûQ«pûXúV</a:t>
            </a:r>
            <a:endParaRPr lang="fr-FR" dirty="0"/>
          </a:p>
          <a:p>
            <a:r>
              <a:rPr lang="en-IN" dirty="0"/>
              <a:t>AÕ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VôRÕ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¨û\</a:t>
            </a:r>
            <a:r>
              <a:rPr lang="en-IN" dirty="0" err="1"/>
              <a:t>Yô</a:t>
            </a:r>
            <a:r>
              <a:rPr lang="en-IN" dirty="0"/>
              <a:t>]Õ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2E3FB-8FB1-4CB7-AF2D-873580892E97}"/>
              </a:ext>
            </a:extLst>
          </p:cNvPr>
          <p:cNvSpPr txBox="1"/>
          <p:nvPr/>
        </p:nvSpPr>
        <p:spPr>
          <a:xfrm>
            <a:off x="0" y="577433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¿¬u± </a:t>
            </a:r>
            <a:r>
              <a:rPr lang="en-IN" dirty="0" err="1"/>
              <a:t>Yôr®pûX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155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2021-02-15T06:57:01Z</dcterms:modified>
</cp:coreProperties>
</file>