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89BB-DEC4-48D9-8A03-11EBDE3826E6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©¬dL </a:t>
            </a:r>
            <a:r>
              <a:rPr lang="en-IN" dirty="0" err="1"/>
              <a:t>Ø¥Ùm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Au©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97EEB-C19C-4D91-84F2-33323440CEF4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Nôo©p</a:t>
            </a:r>
            <a:r>
              <a:rPr lang="en-IN" dirty="0"/>
              <a:t> ¿o </a:t>
            </a:r>
            <a:r>
              <a:rPr lang="en-IN" dirty="0" err="1"/>
              <a:t>CÚdL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dùL§Wôn</a:t>
            </a:r>
            <a:r>
              <a:rPr lang="en-IN" dirty="0"/>
              <a:t>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CÚlTôo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BE1B-D2D5-49EF-9060-95337E9761C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ULû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¿o Rk¾WnVô</a:t>
            </a:r>
          </a:p>
          <a:p>
            <a:r>
              <a:rPr lang="en-IN" dirty="0"/>
              <a:t>Ut\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RÚÅo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- 2 </a:t>
            </a:r>
            <a:r>
              <a:rPr lang="en-IN" dirty="0" err="1"/>
              <a:t>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B9C2A-949D-4598-8E3C-F968713AFEE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ULu</a:t>
            </a:r>
            <a:r>
              <a:rPr lang="en-IN" dirty="0"/>
              <a:t> (ULs)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Ït</a:t>
            </a:r>
            <a:r>
              <a:rPr lang="en-IN" dirty="0"/>
              <a:t>\m </a:t>
            </a:r>
            <a:r>
              <a:rPr lang="en-IN" dirty="0" err="1"/>
              <a:t>NôhP</a:t>
            </a:r>
            <a:r>
              <a:rPr lang="en-IN" dirty="0"/>
              <a:t> </a:t>
            </a:r>
            <a:r>
              <a:rPr lang="en-IN" dirty="0" err="1"/>
              <a:t>Vôo</a:t>
            </a:r>
            <a:r>
              <a:rPr lang="en-IN" dirty="0"/>
              <a:t> </a:t>
            </a:r>
            <a:r>
              <a:rPr lang="en-IN" dirty="0" err="1"/>
              <a:t>CVÛm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56769-FD71-4E26-B234-0FAB49DB894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¿§Uô]ôn Bd¡®h¼o</a:t>
            </a:r>
          </a:p>
          <a:p>
            <a:r>
              <a:rPr lang="en-IN" dirty="0" err="1"/>
              <a:t>RiPû</a:t>
            </a:r>
            <a:r>
              <a:rPr lang="en-IN" dirty="0"/>
              <a:t>] ¾ol× G]</a:t>
            </a:r>
            <a:r>
              <a:rPr lang="en-IN" dirty="0" err="1"/>
              <a:t>d¡pûXúV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A57A-6BF1-419E-90C2-02A848B13DB8}"/>
              </a:ext>
            </a:extLst>
          </p:cNvPr>
          <p:cNvSpPr txBox="1"/>
          <p:nvPr/>
        </p:nvSpPr>
        <p:spPr>
          <a:xfrm>
            <a:off x="0" y="540192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LrY</a:t>
            </a:r>
            <a:r>
              <a:rPr lang="en-IN" dirty="0"/>
              <a:t>]</a:t>
            </a:r>
            <a:r>
              <a:rPr lang="en-IN" dirty="0" err="1"/>
              <a:t>úYô</a:t>
            </a:r>
            <a:r>
              <a:rPr lang="en-IN" dirty="0"/>
              <a:t> YÚY]</a:t>
            </a:r>
            <a:r>
              <a:rPr lang="en-IN" dirty="0" err="1"/>
              <a:t>úYô</a:t>
            </a:r>
            <a:endParaRPr lang="en-IN" dirty="0"/>
          </a:p>
          <a:p>
            <a:r>
              <a:rPr lang="en-IN" dirty="0" err="1"/>
              <a:t>YôrúYô</a:t>
            </a:r>
            <a:r>
              <a:rPr lang="en-IN" dirty="0"/>
              <a:t> </a:t>
            </a:r>
            <a:r>
              <a:rPr lang="en-IN" dirty="0" err="1"/>
              <a:t>NôúYô</a:t>
            </a:r>
            <a:r>
              <a:rPr lang="en-IN" dirty="0"/>
              <a:t> ©¬</a:t>
            </a:r>
            <a:r>
              <a:rPr lang="en-IN" dirty="0" err="1"/>
              <a:t>j§ÓúUô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77DAC-F077-4E0C-A6AD-4B83A55D73AB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Au× </a:t>
            </a:r>
            <a:r>
              <a:rPr lang="en-IN" dirty="0" err="1"/>
              <a:t>áokR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®]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j§Ûm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5D412-0340-4DDE-AAA2-C78377D5A32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ùSÚdL¥úVô</a:t>
            </a:r>
            <a:endParaRPr lang="en-IN" dirty="0"/>
          </a:p>
          <a:p>
            <a:r>
              <a:rPr lang="en-IN" dirty="0" err="1"/>
              <a:t>úNôRû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©¬</a:t>
            </a:r>
            <a:r>
              <a:rPr lang="en-IN" dirty="0" err="1"/>
              <a:t>j§ÓúUô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10DDD-7343-4CA7-B727-A93CBD5553C9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TûLûULú</a:t>
            </a:r>
            <a:r>
              <a:rPr lang="en-IN" dirty="0"/>
              <a:t>[ô </a:t>
            </a:r>
            <a:r>
              <a:rPr lang="en-IN" dirty="0" err="1"/>
              <a:t>T¯fùNôpúXô</a:t>
            </a:r>
            <a:endParaRPr lang="en-IN" dirty="0"/>
          </a:p>
          <a:p>
            <a:r>
              <a:rPr lang="en-IN" dirty="0" err="1"/>
              <a:t>ùTô</a:t>
            </a:r>
            <a:r>
              <a:rPr lang="en-IN" dirty="0"/>
              <a:t>\</a:t>
            </a:r>
            <a:r>
              <a:rPr lang="en-IN" dirty="0" err="1"/>
              <a:t>ôûULú</a:t>
            </a:r>
            <a:r>
              <a:rPr lang="en-IN" dirty="0"/>
              <a:t>[ô ©¬</a:t>
            </a:r>
            <a:r>
              <a:rPr lang="en-IN" dirty="0" err="1"/>
              <a:t>j§ÓúUô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2021-02-15T07:02:42Z</dcterms:modified>
</cp:coreProperties>
</file>