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120B6-5D87-4D31-BD23-4AD4A1072C13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úULúU</a:t>
            </a:r>
            <a:r>
              <a:rPr lang="en-IN" dirty="0"/>
              <a:t> </a:t>
            </a:r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úULúU</a:t>
            </a:r>
            <a:endParaRPr lang="en-IN" dirty="0"/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Sô°úX</a:t>
            </a:r>
            <a:r>
              <a:rPr lang="en-IN" dirty="0"/>
              <a:t> C\e¡ YôÚúU-2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389F6-35FE-48FC-AD32-868B02E2E6CD}"/>
              </a:ext>
            </a:extLst>
          </p:cNvPr>
          <p:cNvSpPr txBox="1"/>
          <p:nvPr/>
        </p:nvSpPr>
        <p:spPr>
          <a:xfrm>
            <a:off x="0" y="540248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SPdÏm</a:t>
            </a:r>
            <a:r>
              <a:rPr lang="en-IN" dirty="0"/>
              <a:t> </a:t>
            </a:r>
            <a:r>
              <a:rPr lang="en-IN" dirty="0" err="1"/>
              <a:t>TôûRRû</a:t>
            </a:r>
            <a:r>
              <a:rPr lang="en-IN" dirty="0"/>
              <a:t>]</a:t>
            </a:r>
          </a:p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LôhÓúU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F568A-A0FF-415D-8E21-427795BFA3B1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ûLV</a:t>
            </a:r>
            <a:r>
              <a:rPr lang="en-IN" dirty="0"/>
              <a:t>[Ü </a:t>
            </a:r>
            <a:r>
              <a:rPr lang="en-IN" dirty="0" err="1"/>
              <a:t>úULmRôu</a:t>
            </a:r>
            <a:endParaRPr lang="en-IN" dirty="0"/>
          </a:p>
          <a:p>
            <a:r>
              <a:rPr lang="en-IN" dirty="0" err="1"/>
              <a:t>ùTÚUûZ</a:t>
            </a:r>
            <a:r>
              <a:rPr lang="en-IN" dirty="0"/>
              <a:t> </a:t>
            </a:r>
            <a:r>
              <a:rPr lang="en-IN" dirty="0" err="1"/>
              <a:t>ùTô¯kRÕ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94363-6781-4372-BD55-49317EFCCBD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úRN</a:t>
            </a:r>
            <a:r>
              <a:rPr lang="en-IN" dirty="0"/>
              <a:t> </a:t>
            </a:r>
            <a:r>
              <a:rPr lang="en-IN" dirty="0" err="1"/>
              <a:t>GpûXùVeÏm</a:t>
            </a:r>
            <a:endParaRPr lang="en-IN" dirty="0"/>
          </a:p>
          <a:p>
            <a:r>
              <a:rPr lang="en-IN" dirty="0" err="1"/>
              <a:t>ùTÚUûZ</a:t>
            </a:r>
            <a:r>
              <a:rPr lang="en-IN" dirty="0"/>
              <a:t> (</a:t>
            </a:r>
            <a:r>
              <a:rPr lang="en-IN" dirty="0" err="1"/>
              <a:t>AÚsUûZ</a:t>
            </a:r>
            <a:r>
              <a:rPr lang="en-IN" dirty="0"/>
              <a:t>) </a:t>
            </a:r>
            <a:r>
              <a:rPr lang="en-IN" dirty="0" err="1"/>
              <a:t>úYiÓúU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F75CE-FFA7-481F-990A-782E91F19AAB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úULúU</a:t>
            </a:r>
            <a:r>
              <a:rPr lang="en-IN" dirty="0"/>
              <a:t> </a:t>
            </a:r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úULúU</a:t>
            </a:r>
            <a:endParaRPr lang="en-IN" dirty="0"/>
          </a:p>
          <a:p>
            <a:r>
              <a:rPr lang="en-IN" dirty="0" err="1"/>
              <a:t>YkRôp</a:t>
            </a:r>
            <a:r>
              <a:rPr lang="en-IN" dirty="0"/>
              <a:t> </a:t>
            </a:r>
            <a:r>
              <a:rPr lang="en-IN" dirty="0" err="1"/>
              <a:t>úTôÕúU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SPdÏúU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925C1-284D-4498-8005-60D6C7EAA2F9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HLUôn</a:t>
            </a:r>
            <a:r>
              <a:rPr lang="en-IN" dirty="0"/>
              <a:t> </a:t>
            </a:r>
            <a:r>
              <a:rPr lang="en-IN" dirty="0" err="1"/>
              <a:t>Õ§dÏmúTôÕ</a:t>
            </a:r>
            <a:endParaRPr lang="en-IN" dirty="0"/>
          </a:p>
          <a:p>
            <a:r>
              <a:rPr lang="en-IN" dirty="0"/>
              <a:t>C\e¡] </a:t>
            </a:r>
            <a:r>
              <a:rPr lang="en-IN" dirty="0" err="1"/>
              <a:t>úULúU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D5435-6EB6-4433-9762-BA3D282C812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BXVm</a:t>
            </a:r>
            <a:r>
              <a:rPr lang="en-IN" dirty="0"/>
              <a:t> </a:t>
            </a:r>
            <a:r>
              <a:rPr lang="en-IN" dirty="0" err="1"/>
              <a:t>ØÝYÕm</a:t>
            </a:r>
            <a:endParaRPr lang="en-IN" dirty="0"/>
          </a:p>
          <a:p>
            <a:r>
              <a:rPr lang="en-IN" dirty="0" err="1"/>
              <a:t>U¡ûUVôp</a:t>
            </a:r>
            <a:r>
              <a:rPr lang="en-IN" dirty="0"/>
              <a:t> ¨</a:t>
            </a:r>
            <a:r>
              <a:rPr lang="en-IN" dirty="0" err="1"/>
              <a:t>Wl×úU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29B3D-0D41-42EA-854D-2A835328EBC6}"/>
              </a:ext>
            </a:extLst>
          </p:cNvPr>
          <p:cNvSpPr txBox="1"/>
          <p:nvPr/>
        </p:nvSpPr>
        <p:spPr>
          <a:xfrm>
            <a:off x="0" y="53381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]m §\</a:t>
            </a:r>
            <a:r>
              <a:rPr lang="en-IN" dirty="0" err="1"/>
              <a:t>dLÔm</a:t>
            </a:r>
            <a:endParaRPr lang="en-IN" dirty="0"/>
          </a:p>
          <a:p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úTNÔm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73D84-1C7C-42E0-9486-774D20F1E0AA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úSN ULù]uß (ULù[uß)</a:t>
            </a:r>
          </a:p>
          <a:p>
            <a:r>
              <a:rPr lang="en-IN" dirty="0"/>
              <a:t>¨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ùNôpXÔm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1220E-5D7B-41E0-9D91-79C8715F28B5}"/>
              </a:ext>
            </a:extLst>
          </p:cNvPr>
          <p:cNvSpPr txBox="1"/>
          <p:nvPr/>
        </p:nvSpPr>
        <p:spPr>
          <a:xfrm>
            <a:off x="0" y="539718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UßìTUôd¡Óm</a:t>
            </a:r>
            <a:endParaRPr lang="en-IN" dirty="0"/>
          </a:p>
          <a:p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úULúU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ECCEA-8AF3-4986-A478-C57610B0CE8C}"/>
              </a:ext>
            </a:extLst>
          </p:cNvPr>
          <p:cNvSpPr txBox="1"/>
          <p:nvPr/>
        </p:nvSpPr>
        <p:spPr>
          <a:xfrm>
            <a:off x="0" y="54024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ØLeLs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ÔúU</a:t>
            </a:r>
            <a:endParaRPr lang="en-IN" dirty="0"/>
          </a:p>
          <a:p>
            <a:r>
              <a:rPr lang="en-IN" dirty="0" err="1"/>
              <a:t>J°UVUôLÔúU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7BF77-4016-497A-8B16-1A61434F887E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YôrdûL</a:t>
            </a:r>
            <a:r>
              <a:rPr lang="en-IN" dirty="0"/>
              <a:t> </a:t>
            </a:r>
            <a:r>
              <a:rPr lang="en-IN" dirty="0" err="1"/>
              <a:t>TVQj§úX</a:t>
            </a:r>
            <a:endParaRPr lang="en-IN" dirty="0"/>
          </a:p>
          <a:p>
            <a:r>
              <a:rPr lang="en-IN" dirty="0" err="1"/>
              <a:t>ØuùNu</a:t>
            </a:r>
            <a:r>
              <a:rPr lang="en-IN" dirty="0"/>
              <a:t>\ </a:t>
            </a:r>
            <a:r>
              <a:rPr lang="en-IN" dirty="0" err="1"/>
              <a:t>úULúU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114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2021-02-15T07:14:27Z</dcterms:modified>
</cp:coreProperties>
</file>