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2" r:id="rId4"/>
    <p:sldId id="391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258A1-A29A-4C3F-BFEA-3E458987D7EC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U²Ru </a:t>
            </a:r>
            <a:r>
              <a:rPr lang="en-IN" dirty="0" err="1"/>
              <a:t>LRûY</a:t>
            </a:r>
            <a:r>
              <a:rPr lang="en-IN" dirty="0"/>
              <a:t> </a:t>
            </a:r>
            <a:r>
              <a:rPr lang="en-IN" dirty="0" err="1"/>
              <a:t>AûPlTôu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ARû</a:t>
            </a:r>
            <a:r>
              <a:rPr lang="en-IN" dirty="0"/>
              <a:t>] §\</a:t>
            </a:r>
            <a:r>
              <a:rPr lang="en-IN" dirty="0" err="1"/>
              <a:t>lTôo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5D253-82E6-42E2-9BB3-1115993B3E7E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U²Ru </a:t>
            </a:r>
            <a:r>
              <a:rPr lang="en-IN" dirty="0" err="1"/>
              <a:t>YôdÏ</a:t>
            </a:r>
            <a:r>
              <a:rPr lang="en-IN" dirty="0"/>
              <a:t> </a:t>
            </a:r>
            <a:r>
              <a:rPr lang="en-IN" dirty="0" err="1"/>
              <a:t>Uôßm</a:t>
            </a:r>
            <a:r>
              <a:rPr lang="en-IN" dirty="0"/>
              <a:t> Gu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YôdÏ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ôo</a:t>
            </a:r>
            <a:r>
              <a:rPr lang="en-IN" dirty="0"/>
              <a:t> - 2</a:t>
            </a:r>
          </a:p>
          <a:p>
            <a:r>
              <a:rPr lang="en-IN" dirty="0" err="1"/>
              <a:t>Sm</a:t>
            </a:r>
            <a:r>
              <a:rPr lang="en-IN" dirty="0"/>
              <a:t>© </a:t>
            </a:r>
            <a:r>
              <a:rPr lang="en-IN" dirty="0" err="1"/>
              <a:t>Yô</a:t>
            </a:r>
            <a:r>
              <a:rPr lang="en-IN" dirty="0"/>
              <a:t> </a:t>
            </a:r>
            <a:r>
              <a:rPr lang="en-IN" dirty="0" err="1"/>
              <a:t>ULú</a:t>
            </a:r>
            <a:r>
              <a:rPr lang="en-IN" dirty="0"/>
              <a:t>] </a:t>
            </a:r>
            <a:r>
              <a:rPr lang="en-IN" dirty="0" err="1"/>
              <a:t>Sm</a:t>
            </a:r>
            <a:r>
              <a:rPr lang="en-IN" dirty="0"/>
              <a:t>© </a:t>
            </a:r>
            <a:r>
              <a:rPr lang="en-IN" dirty="0" err="1"/>
              <a:t>Yô</a:t>
            </a:r>
            <a:r>
              <a:rPr lang="en-IN" dirty="0"/>
              <a:t> (</a:t>
            </a:r>
            <a:r>
              <a:rPr lang="en-IN" dirty="0" err="1"/>
              <a:t>ULú</a:t>
            </a:r>
            <a:r>
              <a:rPr lang="en-IN" dirty="0"/>
              <a:t>[) </a:t>
            </a:r>
            <a:r>
              <a:rPr lang="en-IN" dirty="0" err="1"/>
              <a:t>Sm</a:t>
            </a:r>
            <a:r>
              <a:rPr lang="en-IN" dirty="0"/>
              <a:t>© </a:t>
            </a:r>
            <a:r>
              <a:rPr lang="en-IN" dirty="0" err="1"/>
              <a:t>Yô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7FF6A-F8BD-45CC-BEF8-9A700521FF35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ùTVo</a:t>
            </a:r>
            <a:r>
              <a:rPr lang="en-IN" dirty="0"/>
              <a:t> </a:t>
            </a:r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 err="1"/>
              <a:t>AûZjRYû</a:t>
            </a:r>
            <a:r>
              <a:rPr lang="en-IN" dirty="0"/>
              <a:t>]</a:t>
            </a:r>
            <a:r>
              <a:rPr lang="en-IN" dirty="0" err="1"/>
              <a:t>Ùm</a:t>
            </a:r>
            <a:endParaRPr lang="en-IN" dirty="0"/>
          </a:p>
          <a:p>
            <a:r>
              <a:rPr lang="en-IN" dirty="0" err="1"/>
              <a:t>LWm</a:t>
            </a:r>
            <a:r>
              <a:rPr lang="en-IN" dirty="0"/>
              <a:t> Tt± </a:t>
            </a:r>
            <a:r>
              <a:rPr lang="en-IN" dirty="0" err="1"/>
              <a:t>SPj</a:t>
            </a:r>
            <a:r>
              <a:rPr lang="en-IN" dirty="0"/>
              <a:t>§]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955D4-CCA2-4F1E-AA7A-5E08AF4AA15D}"/>
              </a:ext>
            </a:extLst>
          </p:cNvPr>
          <p:cNvSpPr txBox="1"/>
          <p:nvPr/>
        </p:nvSpPr>
        <p:spPr>
          <a:xfrm>
            <a:off x="0" y="579477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ùLôÓjR</a:t>
            </a:r>
            <a:r>
              <a:rPr lang="en-IN" dirty="0"/>
              <a:t> </a:t>
            </a:r>
            <a:r>
              <a:rPr lang="en-IN" dirty="0" err="1"/>
              <a:t>Yôd¡uT</a:t>
            </a:r>
            <a:r>
              <a:rPr lang="en-IN" dirty="0"/>
              <a:t>¥ 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RkRôúW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2CFF7-AF92-4907-9FC7-BF2ECCE4102E}"/>
              </a:ext>
            </a:extLst>
          </p:cNvPr>
          <p:cNvSpPr txBox="1"/>
          <p:nvPr/>
        </p:nvSpPr>
        <p:spPr>
          <a:xfrm>
            <a:off x="-1" y="540246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AûZjRYo</a:t>
            </a:r>
            <a:r>
              <a:rPr lang="en-IN" dirty="0"/>
              <a:t> </a:t>
            </a:r>
            <a:r>
              <a:rPr lang="en-IN" dirty="0" err="1"/>
              <a:t>EiûUÙs</a:t>
            </a:r>
            <a:r>
              <a:rPr lang="en-IN" dirty="0"/>
              <a:t>[</a:t>
            </a:r>
            <a:r>
              <a:rPr lang="en-IN" dirty="0" err="1"/>
              <a:t>Yo</a:t>
            </a:r>
            <a:endParaRPr lang="en-IN" dirty="0"/>
          </a:p>
          <a:p>
            <a:r>
              <a:rPr lang="en-IN" dirty="0" err="1"/>
              <a:t>JÚSôÞm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 U\</a:t>
            </a:r>
            <a:r>
              <a:rPr lang="en-IN" dirty="0" err="1"/>
              <a:t>k§P</a:t>
            </a:r>
            <a:r>
              <a:rPr lang="en-IN" dirty="0"/>
              <a:t> </a:t>
            </a:r>
            <a:r>
              <a:rPr lang="en-IN" dirty="0" err="1"/>
              <a:t>UôhPôo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65D72-8F30-402F-BDBF-3B4FF9341375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BÓLs </a:t>
            </a:r>
            <a:r>
              <a:rPr lang="en-IN" dirty="0" err="1"/>
              <a:t>úUnjRYû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A©ú`Lm</a:t>
            </a:r>
            <a:r>
              <a:rPr lang="en-IN" dirty="0"/>
              <a:t> </a:t>
            </a:r>
            <a:r>
              <a:rPr lang="en-IN" dirty="0" err="1"/>
              <a:t>ùNnRôúW</a:t>
            </a:r>
            <a:endParaRPr lang="en-IN" dirty="0"/>
          </a:p>
          <a:p>
            <a:r>
              <a:rPr lang="en-IN" dirty="0" err="1"/>
              <a:t>BLôRYû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AWN]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Uôt</a:t>
            </a:r>
            <a:r>
              <a:rPr lang="en-IN" dirty="0"/>
              <a:t>±]</a:t>
            </a:r>
            <a:r>
              <a:rPr lang="en-IN" dirty="0" err="1"/>
              <a:t>ôúW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1C30E-6BF8-4EC7-A62A-45B4B4BAE995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UôtßYôo</a:t>
            </a:r>
            <a:r>
              <a:rPr lang="en-IN" dirty="0"/>
              <a:t> </a:t>
            </a:r>
            <a:r>
              <a:rPr lang="en-IN" dirty="0" err="1"/>
              <a:t>EÚdLØs</a:t>
            </a:r>
            <a:r>
              <a:rPr lang="en-IN" dirty="0"/>
              <a:t>[</a:t>
            </a:r>
            <a:r>
              <a:rPr lang="en-IN" dirty="0" err="1"/>
              <a:t>Yo</a:t>
            </a:r>
            <a:endParaRPr lang="en-IN" dirty="0"/>
          </a:p>
          <a:p>
            <a:r>
              <a:rPr lang="en-IN" dirty="0" err="1"/>
              <a:t>EVoj</a:t>
            </a:r>
            <a:r>
              <a:rPr lang="en-IN" dirty="0"/>
              <a:t>§ </a:t>
            </a:r>
            <a:r>
              <a:rPr lang="en-IN" dirty="0" err="1"/>
              <a:t>U¡rYôo</a:t>
            </a:r>
            <a:r>
              <a:rPr lang="en-IN" dirty="0"/>
              <a:t> </a:t>
            </a:r>
            <a:r>
              <a:rPr lang="en-IN" dirty="0" err="1"/>
              <a:t>CWdLØs</a:t>
            </a:r>
            <a:r>
              <a:rPr lang="en-IN" dirty="0"/>
              <a:t>[</a:t>
            </a:r>
            <a:r>
              <a:rPr lang="en-IN" dirty="0" err="1"/>
              <a:t>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BBCB5-129A-438D-8463-888EB145B48C}"/>
              </a:ext>
            </a:extLst>
          </p:cNvPr>
          <p:cNvSpPr txBox="1"/>
          <p:nvPr/>
        </p:nvSpPr>
        <p:spPr>
          <a:xfrm>
            <a:off x="0" y="540192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TûLVôn</a:t>
            </a:r>
            <a:r>
              <a:rPr lang="en-IN" dirty="0"/>
              <a:t> </a:t>
            </a:r>
            <a:r>
              <a:rPr lang="en-IN" dirty="0" err="1"/>
              <a:t>CÚkRYû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º`]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Uôt</a:t>
            </a:r>
            <a:r>
              <a:rPr lang="en-IN" dirty="0"/>
              <a:t>±]</a:t>
            </a:r>
            <a:r>
              <a:rPr lang="en-IN" dirty="0" err="1"/>
              <a:t>ôúW</a:t>
            </a:r>
            <a:endParaRPr lang="en-IN" dirty="0"/>
          </a:p>
          <a:p>
            <a:r>
              <a:rPr lang="en-IN" dirty="0" err="1"/>
              <a:t>EXLjûR</a:t>
            </a:r>
            <a:r>
              <a:rPr lang="en-IN" dirty="0"/>
              <a:t> </a:t>
            </a:r>
            <a:r>
              <a:rPr lang="en-IN" dirty="0" err="1"/>
              <a:t>LXdÏ¡u</a:t>
            </a:r>
            <a:r>
              <a:rPr lang="en-IN" dirty="0"/>
              <a:t>\ </a:t>
            </a:r>
            <a:r>
              <a:rPr lang="en-IN" dirty="0" err="1"/>
              <a:t>EjRU</a:t>
            </a:r>
            <a:r>
              <a:rPr lang="en-IN" dirty="0"/>
              <a:t>]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EVoj</a:t>
            </a:r>
            <a:r>
              <a:rPr lang="en-IN" dirty="0"/>
              <a:t>§]</a:t>
            </a:r>
            <a:r>
              <a:rPr lang="en-IN" dirty="0" err="1"/>
              <a:t>ôúW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9919D-5EB6-4CD9-B89E-6B12D873F6E5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SpXYo</a:t>
            </a:r>
            <a:r>
              <a:rPr lang="en-IN" dirty="0"/>
              <a:t> E]</a:t>
            </a:r>
            <a:r>
              <a:rPr lang="en-IN" dirty="0" err="1"/>
              <a:t>dÏm</a:t>
            </a:r>
            <a:r>
              <a:rPr lang="en-IN" dirty="0"/>
              <a:t> </a:t>
            </a:r>
            <a:r>
              <a:rPr lang="en-IN" dirty="0" err="1"/>
              <a:t>YpXYo</a:t>
            </a:r>
            <a:endParaRPr lang="en-IN" dirty="0"/>
          </a:p>
          <a:p>
            <a:r>
              <a:rPr lang="en-IN" dirty="0" err="1"/>
              <a:t>Euû</a:t>
            </a:r>
            <a:r>
              <a:rPr lang="en-IN" dirty="0"/>
              <a:t>]</a:t>
            </a:r>
            <a:r>
              <a:rPr lang="en-IN" dirty="0" err="1"/>
              <a:t>Ùm</a:t>
            </a:r>
            <a:r>
              <a:rPr lang="en-IN" dirty="0"/>
              <a:t> Uu²jÕ </a:t>
            </a:r>
            <a:r>
              <a:rPr lang="en-IN" dirty="0" err="1"/>
              <a:t>Cuú</a:t>
            </a:r>
            <a:r>
              <a:rPr lang="en-IN" dirty="0"/>
              <a:t>\ </a:t>
            </a:r>
            <a:r>
              <a:rPr lang="en-IN" dirty="0" err="1"/>
              <a:t>EVojÕYôo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150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2021-02-15T07:43:28Z</dcterms:modified>
</cp:coreProperties>
</file>