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239E6-22A4-494A-92A3-D969F205BCF7}"/>
              </a:ext>
            </a:extLst>
          </p:cNvPr>
          <p:cNvSpPr txBox="1"/>
          <p:nvPr/>
        </p:nvSpPr>
        <p:spPr>
          <a:xfrm>
            <a:off x="0" y="540247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Wô_ô</a:t>
            </a:r>
            <a:r>
              <a:rPr lang="en-IN" dirty="0"/>
              <a:t>§ </a:t>
            </a:r>
            <a:r>
              <a:rPr lang="en-IN" dirty="0" err="1"/>
              <a:t>Wô_ôûY</a:t>
            </a:r>
            <a:r>
              <a:rPr lang="en-IN" dirty="0"/>
              <a:t> </a:t>
            </a:r>
            <a:r>
              <a:rPr lang="en-IN" dirty="0" err="1"/>
              <a:t>ùLôiPôÓúYôm</a:t>
            </a:r>
            <a:endParaRPr lang="en-IN" dirty="0"/>
          </a:p>
          <a:p>
            <a:r>
              <a:rPr lang="en-IN" dirty="0" err="1"/>
              <a:t>SôsúRôßm</a:t>
            </a:r>
            <a:r>
              <a:rPr lang="en-IN" dirty="0"/>
              <a:t> </a:t>
            </a:r>
            <a:r>
              <a:rPr lang="en-IN" dirty="0" err="1"/>
              <a:t>Õ§Tô</a:t>
            </a:r>
            <a:r>
              <a:rPr lang="en-IN" dirty="0"/>
              <a:t>¥ </a:t>
            </a:r>
            <a:r>
              <a:rPr lang="en-IN" dirty="0" err="1"/>
              <a:t>ùLôiPôÓúYôm</a:t>
            </a:r>
            <a:r>
              <a:rPr lang="en-IN" dirty="0"/>
              <a:t> - </a:t>
            </a:r>
            <a:r>
              <a:rPr lang="en-IN" dirty="0" err="1"/>
              <a:t>Sm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019E3-2239-4373-BC84-F7D2D8DD5162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Ø¥®</a:t>
            </a:r>
            <a:r>
              <a:rPr lang="en-IN" dirty="0" err="1"/>
              <a:t>pXôR</a:t>
            </a:r>
            <a:r>
              <a:rPr lang="en-IN" dirty="0"/>
              <a:t> Rm </a:t>
            </a:r>
            <a:r>
              <a:rPr lang="en-IN" dirty="0" err="1"/>
              <a:t>U¡ûU«úX</a:t>
            </a:r>
            <a:endParaRPr lang="en-IN" dirty="0"/>
          </a:p>
          <a:p>
            <a:r>
              <a:rPr lang="en-IN" dirty="0" err="1"/>
              <a:t>TeÏ</a:t>
            </a:r>
            <a:r>
              <a:rPr lang="en-IN" dirty="0"/>
              <a:t> </a:t>
            </a:r>
            <a:r>
              <a:rPr lang="en-IN" dirty="0" err="1"/>
              <a:t>ùT</a:t>
            </a:r>
            <a:r>
              <a:rPr lang="en-IN" dirty="0"/>
              <a:t>\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ùR¬kÕ</a:t>
            </a:r>
            <a:r>
              <a:rPr lang="en-IN" dirty="0"/>
              <a:t> </a:t>
            </a:r>
            <a:r>
              <a:rPr lang="en-IN" dirty="0" err="1"/>
              <a:t>ùLôiPôo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D3242-9E06-46AF-AA9F-CA0E967050C5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º</a:t>
            </a:r>
            <a:r>
              <a:rPr lang="en-IN" dirty="0" err="1"/>
              <a:t>oTÓj</a:t>
            </a:r>
            <a:r>
              <a:rPr lang="en-IN" dirty="0"/>
              <a:t>§ </a:t>
            </a:r>
            <a:r>
              <a:rPr lang="en-IN" dirty="0" err="1"/>
              <a:t>v§WlTÓj</a:t>
            </a:r>
            <a:r>
              <a:rPr lang="en-IN" dirty="0"/>
              <a:t>§ </a:t>
            </a:r>
            <a:r>
              <a:rPr lang="en-IN" dirty="0" err="1"/>
              <a:t>SPjÕYôo</a:t>
            </a:r>
            <a:endParaRPr lang="en-IN" dirty="0"/>
          </a:p>
          <a:p>
            <a:r>
              <a:rPr lang="en-IN" dirty="0" err="1"/>
              <a:t>ùTXlTÓj</a:t>
            </a:r>
            <a:r>
              <a:rPr lang="en-IN" dirty="0"/>
              <a:t>§ ¨</a:t>
            </a:r>
            <a:r>
              <a:rPr lang="en-IN" dirty="0" err="1"/>
              <a:t>ûX¨ßj</a:t>
            </a:r>
            <a:r>
              <a:rPr lang="en-IN" dirty="0"/>
              <a:t>§ </a:t>
            </a:r>
            <a:r>
              <a:rPr lang="en-IN" dirty="0" err="1"/>
              <a:t>U¡ÝYôo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00248-CAB6-4575-870A-E55E8D66E0A4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YkRôúW</a:t>
            </a:r>
            <a:r>
              <a:rPr lang="en-IN" dirty="0"/>
              <a:t> </a:t>
            </a:r>
            <a:r>
              <a:rPr lang="en-IN" dirty="0" err="1"/>
              <a:t>úR</a:t>
            </a:r>
            <a:r>
              <a:rPr lang="en-IN" dirty="0"/>
              <a:t>¥ </a:t>
            </a:r>
            <a:r>
              <a:rPr lang="en-IN" dirty="0" err="1"/>
              <a:t>YkRôúW</a:t>
            </a:r>
            <a:endParaRPr lang="en-IN" dirty="0"/>
          </a:p>
          <a:p>
            <a:r>
              <a:rPr lang="en-IN" dirty="0"/>
              <a:t>Ru </a:t>
            </a:r>
            <a:r>
              <a:rPr lang="en-IN" dirty="0" err="1"/>
              <a:t>ËYu</a:t>
            </a:r>
            <a:r>
              <a:rPr lang="en-IN" dirty="0"/>
              <a:t> G]</a:t>
            </a:r>
            <a:r>
              <a:rPr lang="en-IN" dirty="0" err="1"/>
              <a:t>dLôn</a:t>
            </a:r>
            <a:r>
              <a:rPr lang="en-IN" dirty="0"/>
              <a:t> </a:t>
            </a:r>
            <a:r>
              <a:rPr lang="en-IN" dirty="0" err="1"/>
              <a:t>RkRôúW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75C63-FFED-4395-96DE-909C73C6C3DD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YôZûYdÏm</a:t>
            </a:r>
            <a:r>
              <a:rPr lang="en-IN" dirty="0"/>
              <a:t> </a:t>
            </a:r>
            <a:r>
              <a:rPr lang="en-IN" dirty="0" err="1"/>
              <a:t>ùRnYmRôu</a:t>
            </a:r>
            <a:r>
              <a:rPr lang="en-IN" dirty="0"/>
              <a:t> </a:t>
            </a:r>
            <a:r>
              <a:rPr lang="en-IN" dirty="0" err="1"/>
              <a:t>CúVÑ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Y¯SPjÕm</a:t>
            </a:r>
            <a:r>
              <a:rPr lang="en-IN" dirty="0"/>
              <a:t> ¾TmRôú] </a:t>
            </a:r>
            <a:r>
              <a:rPr lang="en-IN" dirty="0" err="1"/>
              <a:t>CúVÑ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98C67-D908-4F66-95F6-176D58FA6136}"/>
              </a:ext>
            </a:extLst>
          </p:cNvPr>
          <p:cNvSpPr txBox="1"/>
          <p:nvPr/>
        </p:nvSpPr>
        <p:spPr>
          <a:xfrm>
            <a:off x="-1" y="5401922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LXdLm</a:t>
            </a:r>
            <a:r>
              <a:rPr lang="en-IN" dirty="0"/>
              <a:t> </a:t>
            </a:r>
            <a:r>
              <a:rPr lang="en-IN" dirty="0" err="1"/>
              <a:t>CpúX</a:t>
            </a:r>
            <a:r>
              <a:rPr lang="en-IN" dirty="0"/>
              <a:t> 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LYûX</a:t>
            </a:r>
            <a:r>
              <a:rPr lang="en-IN" dirty="0"/>
              <a:t> </a:t>
            </a:r>
            <a:r>
              <a:rPr lang="en-IN" dirty="0" err="1"/>
              <a:t>CpúX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Gu </a:t>
            </a:r>
            <a:r>
              <a:rPr lang="en-IN" dirty="0" err="1"/>
              <a:t>úUnlTWôn</a:t>
            </a:r>
            <a:r>
              <a:rPr lang="en-IN" dirty="0"/>
              <a:t> </a:t>
            </a:r>
            <a:r>
              <a:rPr lang="en-IN" dirty="0" err="1"/>
              <a:t>CÚd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B37C4-DD78-4097-912B-DD1925E77D51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TÑm×p</a:t>
            </a:r>
            <a:r>
              <a:rPr lang="en-IN" dirty="0"/>
              <a:t> </a:t>
            </a:r>
            <a:r>
              <a:rPr lang="en-IN" dirty="0" err="1"/>
              <a:t>úUnfNÛdÏ</a:t>
            </a:r>
            <a:r>
              <a:rPr lang="en-IN" dirty="0"/>
              <a:t> </a:t>
            </a:r>
            <a:r>
              <a:rPr lang="en-IN" dirty="0" err="1"/>
              <a:t>SPjÕYôo</a:t>
            </a:r>
            <a:endParaRPr lang="en-IN" dirty="0"/>
          </a:p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T£Vô</a:t>
            </a:r>
            <a:r>
              <a:rPr lang="en-IN" dirty="0"/>
              <a:t>\ EQÜ </a:t>
            </a:r>
            <a:r>
              <a:rPr lang="en-IN" dirty="0" err="1"/>
              <a:t>Fh</a:t>
            </a:r>
            <a:r>
              <a:rPr lang="en-IN" dirty="0"/>
              <a:t>¥ </a:t>
            </a:r>
            <a:r>
              <a:rPr lang="en-IN" dirty="0" err="1"/>
              <a:t>U¡ÝYôo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FA679-A4D9-4655-9F87-EA8D668DA224}"/>
              </a:ext>
            </a:extLst>
          </p:cNvPr>
          <p:cNvSpPr txBox="1"/>
          <p:nvPr/>
        </p:nvSpPr>
        <p:spPr>
          <a:xfrm>
            <a:off x="0" y="540136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ùYu</a:t>
            </a:r>
            <a:r>
              <a:rPr lang="en-IN" dirty="0"/>
              <a:t>\</a:t>
            </a:r>
            <a:r>
              <a:rPr lang="en-IN" dirty="0" err="1"/>
              <a:t>ôúW</a:t>
            </a:r>
            <a:r>
              <a:rPr lang="en-IN" dirty="0"/>
              <a:t> </a:t>
            </a:r>
            <a:r>
              <a:rPr lang="en-IN" dirty="0" err="1"/>
              <a:t>NôjRôû</a:t>
            </a:r>
            <a:r>
              <a:rPr lang="en-IN" dirty="0"/>
              <a:t>] </a:t>
            </a:r>
            <a:r>
              <a:rPr lang="en-IN" dirty="0" err="1"/>
              <a:t>ùYu</a:t>
            </a:r>
            <a:r>
              <a:rPr lang="en-IN" dirty="0"/>
              <a:t>\</a:t>
            </a:r>
            <a:r>
              <a:rPr lang="en-IN" dirty="0" err="1"/>
              <a:t>ôúW</a:t>
            </a:r>
            <a:endParaRPr lang="en-IN" dirty="0"/>
          </a:p>
          <a:p>
            <a:r>
              <a:rPr lang="en-IN" dirty="0" err="1"/>
              <a:t>YpXûULs</a:t>
            </a:r>
            <a:r>
              <a:rPr lang="en-IN" dirty="0"/>
              <a:t> </a:t>
            </a:r>
            <a:r>
              <a:rPr lang="en-IN" dirty="0" err="1"/>
              <a:t>Aû</a:t>
            </a:r>
            <a:r>
              <a:rPr lang="en-IN" dirty="0"/>
              <a:t>]</a:t>
            </a:r>
            <a:r>
              <a:rPr lang="en-IN" dirty="0" err="1"/>
              <a:t>jûRÙm</a:t>
            </a:r>
            <a:r>
              <a:rPr lang="en-IN" dirty="0"/>
              <a:t> </a:t>
            </a:r>
            <a:r>
              <a:rPr lang="en-IN" dirty="0" err="1"/>
              <a:t>E¬jRôúW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A78A7-2169-4747-886B-857585312CFC}"/>
              </a:ext>
            </a:extLst>
          </p:cNvPr>
          <p:cNvSpPr txBox="1"/>
          <p:nvPr/>
        </p:nvSpPr>
        <p:spPr>
          <a:xfrm>
            <a:off x="0" y="540192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AkR</a:t>
            </a:r>
            <a:r>
              <a:rPr lang="en-IN" dirty="0"/>
              <a:t> </a:t>
            </a:r>
            <a:r>
              <a:rPr lang="en-IN" dirty="0" err="1"/>
              <a:t>NôjRôu</a:t>
            </a:r>
            <a:r>
              <a:rPr lang="en-IN" dirty="0"/>
              <a:t> </a:t>
            </a:r>
            <a:r>
              <a:rPr lang="en-IN" dirty="0" err="1"/>
              <a:t>úUúX</a:t>
            </a:r>
            <a:r>
              <a:rPr lang="en-IN" dirty="0"/>
              <a:t> </a:t>
            </a:r>
            <a:r>
              <a:rPr lang="en-IN" dirty="0" err="1"/>
              <a:t>A§LôWm</a:t>
            </a:r>
            <a:r>
              <a:rPr lang="en-IN" dirty="0"/>
              <a:t> </a:t>
            </a:r>
            <a:r>
              <a:rPr lang="en-IN" dirty="0" err="1"/>
              <a:t>RkRôúW</a:t>
            </a:r>
            <a:endParaRPr lang="en-IN" dirty="0"/>
          </a:p>
          <a:p>
            <a:r>
              <a:rPr lang="en-IN" dirty="0"/>
              <a:t>Gu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ùNôp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f</a:t>
            </a:r>
            <a:r>
              <a:rPr lang="en-IN" dirty="0"/>
              <a:t> </a:t>
            </a:r>
            <a:r>
              <a:rPr lang="en-IN" dirty="0" err="1"/>
              <a:t>ùNôp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>
                <a:latin typeface="Tamil Bible" pitchFamily="2" charset="0"/>
              </a:rPr>
              <a:t> </a:t>
            </a:r>
            <a:r>
              <a:rPr lang="en-IN" dirty="0" err="1"/>
              <a:t>Ø±V¥lúTu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AC1DE-DDAB-47DD-95E3-A0A2E6393178}"/>
              </a:ext>
            </a:extLst>
          </p:cNvPr>
          <p:cNvSpPr txBox="1"/>
          <p:nvPr/>
        </p:nvSpPr>
        <p:spPr>
          <a:xfrm>
            <a:off x="-1" y="5401917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LWeL°úX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ùTô±jÕ</a:t>
            </a:r>
            <a:r>
              <a:rPr lang="en-IN" dirty="0"/>
              <a:t> Es[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LiØuú</a:t>
            </a:r>
            <a:r>
              <a:rPr lang="en-IN" dirty="0"/>
              <a:t>] §]m </a:t>
            </a:r>
            <a:r>
              <a:rPr lang="en-IN" dirty="0" err="1"/>
              <a:t>Guû</a:t>
            </a:r>
            <a:r>
              <a:rPr lang="en-IN" dirty="0"/>
              <a:t>] ¨</a:t>
            </a:r>
            <a:r>
              <a:rPr lang="en-IN" dirty="0" err="1"/>
              <a:t>ßj§Ùs</a:t>
            </a:r>
            <a:r>
              <a:rPr lang="en-IN" dirty="0"/>
              <a:t>[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300F0-F7B6-4C46-8A84-B0CD5E006D96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Ht</a:t>
            </a:r>
            <a:r>
              <a:rPr lang="en-IN" dirty="0"/>
              <a:t>\ </a:t>
            </a:r>
            <a:r>
              <a:rPr lang="en-IN" dirty="0" err="1"/>
              <a:t>LôXj§úX</a:t>
            </a:r>
            <a:r>
              <a:rPr lang="en-IN" dirty="0"/>
              <a:t> </a:t>
            </a:r>
            <a:r>
              <a:rPr lang="en-IN" dirty="0" err="1"/>
              <a:t>EVojÕYôo</a:t>
            </a:r>
            <a:r>
              <a:rPr lang="en-IN" dirty="0"/>
              <a:t> - </a:t>
            </a:r>
            <a:r>
              <a:rPr lang="en-IN" dirty="0" err="1"/>
              <a:t>AYo</a:t>
            </a:r>
            <a:endParaRPr lang="en-IN" dirty="0"/>
          </a:p>
          <a:p>
            <a:r>
              <a:rPr lang="en-IN" dirty="0" err="1"/>
              <a:t>LWeLÞdÏs</a:t>
            </a:r>
            <a:r>
              <a:rPr lang="en-IN" dirty="0"/>
              <a:t> </a:t>
            </a:r>
            <a:r>
              <a:rPr lang="en-IN" dirty="0" err="1"/>
              <a:t>APe</a:t>
            </a:r>
            <a:r>
              <a:rPr lang="en-IN" dirty="0"/>
              <a:t>¡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Lôj§ÚlúTu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Words>182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2021-03-01T05:25:11Z</dcterms:modified>
</cp:coreProperties>
</file>