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BA010-C326-4C89-BC0C-42AE2A49DD2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U]m CWeÏm ùRnYm CúVÑ</a:t>
            </a:r>
          </a:p>
          <a:p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RkÕ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ùNpYôo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0FD99-8BB3-45CC-92F2-EEC78470D9CF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TôoûY</a:t>
            </a:r>
            <a:r>
              <a:rPr lang="en-IN" dirty="0"/>
              <a:t> </a:t>
            </a:r>
            <a:r>
              <a:rPr lang="en-IN" dirty="0" err="1"/>
              <a:t>AûPkÕ</a:t>
            </a:r>
            <a:r>
              <a:rPr lang="en-IN" dirty="0"/>
              <a:t> </a:t>
            </a:r>
            <a:r>
              <a:rPr lang="en-IN" dirty="0" err="1"/>
              <a:t>U¡rkRôu</a:t>
            </a:r>
            <a:r>
              <a:rPr lang="en-IN" dirty="0"/>
              <a:t> - </a:t>
            </a:r>
            <a:r>
              <a:rPr lang="en-IN" dirty="0" err="1"/>
              <a:t>EPu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©</a:t>
            </a:r>
            <a:r>
              <a:rPr lang="en-IN" dirty="0" err="1"/>
              <a:t>uú</a:t>
            </a:r>
            <a:r>
              <a:rPr lang="en-IN" dirty="0"/>
              <a:t>] </a:t>
            </a:r>
            <a:r>
              <a:rPr lang="en-IN" dirty="0" err="1"/>
              <a:t>SPkRôu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A9389-4AE9-4D81-B688-5BAE239F908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WöTô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Yôr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RÚ¡\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316E-7EBE-4D2D-A5C9-A7BBBC36B12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úTÕÚ</a:t>
            </a:r>
            <a:r>
              <a:rPr lang="en-IN" dirty="0"/>
              <a:t> </a:t>
            </a:r>
            <a:r>
              <a:rPr lang="en-IN" dirty="0" err="1"/>
              <a:t>Åh¥tÏs</a:t>
            </a:r>
            <a:r>
              <a:rPr lang="en-IN" dirty="0"/>
              <a:t> </a:t>
            </a:r>
            <a:r>
              <a:rPr lang="en-IN" dirty="0" err="1"/>
              <a:t>ÖûZkRôo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ª </a:t>
            </a:r>
            <a:r>
              <a:rPr lang="en-IN" dirty="0" err="1"/>
              <a:t>LWjûR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çd</a:t>
            </a:r>
            <a:r>
              <a:rPr lang="en-IN" dirty="0"/>
              <a:t>¡]</a:t>
            </a:r>
            <a:r>
              <a:rPr lang="en-IN" dirty="0" err="1"/>
              <a:t>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3E019-24F2-4F30-BEF4-3BDF669F96A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LônfNp</a:t>
            </a:r>
            <a:r>
              <a:rPr lang="en-IN" dirty="0"/>
              <a:t> </a:t>
            </a:r>
            <a:r>
              <a:rPr lang="en-IN" dirty="0" err="1"/>
              <a:t>EPú</a:t>
            </a:r>
            <a:r>
              <a:rPr lang="en-IN" dirty="0"/>
              <a:t>] ¿</a:t>
            </a:r>
            <a:r>
              <a:rPr lang="en-IN" dirty="0" err="1"/>
              <a:t>e¡tß</a:t>
            </a:r>
            <a:endParaRPr lang="en-IN" dirty="0"/>
          </a:p>
          <a:p>
            <a:r>
              <a:rPr lang="en-IN" dirty="0"/>
              <a:t>AYs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ùRôiÓ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U¡rkRôs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B2D04-03A2-41E7-96EF-2CA523419195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ÏxPúWô¡ûV</a:t>
            </a:r>
            <a:r>
              <a:rPr lang="en-IN" dirty="0"/>
              <a:t> </a:t>
            </a:r>
            <a:r>
              <a:rPr lang="en-IN" dirty="0" err="1"/>
              <a:t>LiPôo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LWeLs</a:t>
            </a:r>
            <a:r>
              <a:rPr lang="en-IN" dirty="0"/>
              <a:t> ¿h¥ </a:t>
            </a:r>
            <a:r>
              <a:rPr lang="en-IN" dirty="0" err="1"/>
              <a:t>ùRôhPôo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A9321-4C04-4FFF-9429-D365F38846E9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jRØiÓ</a:t>
            </a:r>
            <a:r>
              <a:rPr lang="en-IN" dirty="0"/>
              <a:t> </a:t>
            </a:r>
            <a:r>
              <a:rPr lang="en-IN" dirty="0" err="1"/>
              <a:t>ÑjRUôÏ</a:t>
            </a:r>
            <a:r>
              <a:rPr lang="en-IN" dirty="0"/>
              <a:t> - </a:t>
            </a:r>
            <a:r>
              <a:rPr lang="en-IN" dirty="0" err="1"/>
              <a:t>Guß</a:t>
            </a:r>
            <a:endParaRPr lang="en-IN" dirty="0"/>
          </a:p>
          <a:p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ÑLjûR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860CF-E805-410F-96F5-931FBFE510D1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¨ªW Ø¥VôR á² - Auß</a:t>
            </a:r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AYû</a:t>
            </a:r>
            <a:r>
              <a:rPr lang="en-IN" dirty="0"/>
              <a:t>[ </a:t>
            </a:r>
            <a:r>
              <a:rPr lang="en-IN" dirty="0" err="1"/>
              <a:t>LiPôo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59650-A9B9-405F-B1FA-C5C688182D7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ûLLs</a:t>
            </a:r>
            <a:r>
              <a:rPr lang="en-IN" dirty="0"/>
              <a:t> AYs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ûYjRôo</a:t>
            </a:r>
            <a:r>
              <a:rPr lang="en-IN" dirty="0"/>
              <a:t> - </a:t>
            </a:r>
            <a:r>
              <a:rPr lang="en-IN" dirty="0" err="1"/>
              <a:t>EPu</a:t>
            </a:r>
            <a:endParaRPr lang="en-IN" dirty="0"/>
          </a:p>
          <a:p>
            <a:r>
              <a:rPr lang="en-IN" dirty="0"/>
              <a:t>¨ª</a:t>
            </a:r>
            <a:r>
              <a:rPr lang="en-IN" dirty="0" err="1"/>
              <a:t>okÕ</a:t>
            </a:r>
            <a:r>
              <a:rPr lang="en-IN" dirty="0"/>
              <a:t> </a:t>
            </a:r>
            <a:r>
              <a:rPr lang="en-IN" dirty="0" err="1"/>
              <a:t>Ï§dLf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2B804-7E95-4769-9C95-6D04B5610795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©\®</a:t>
            </a:r>
            <a:r>
              <a:rPr lang="en-IN" dirty="0" err="1"/>
              <a:t>dÏÚPu</a:t>
            </a:r>
            <a:r>
              <a:rPr lang="en-IN" dirty="0"/>
              <a:t> </a:t>
            </a:r>
            <a:r>
              <a:rPr lang="en-IN" dirty="0" err="1"/>
              <a:t>To§úUë</a:t>
            </a:r>
            <a:r>
              <a:rPr lang="en-IN" dirty="0"/>
              <a:t> - </a:t>
            </a:r>
            <a:r>
              <a:rPr lang="en-IN" dirty="0" err="1"/>
              <a:t>Auß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CWeÏm</a:t>
            </a:r>
            <a:r>
              <a:rPr lang="en-IN" dirty="0"/>
              <a:t> Gu\</a:t>
            </a:r>
            <a:r>
              <a:rPr lang="en-IN" dirty="0" err="1"/>
              <a:t>ôu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134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2021-03-01T05:51:50Z</dcterms:modified>
</cp:coreProperties>
</file>