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1FF72-FE3B-41A3-87D9-739FE11C82A9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ËYô§T§dúL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BC369-4F94-4D19-8724-E9D27BEBEBEF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Cuàm</a:t>
            </a:r>
            <a:r>
              <a:rPr lang="en-IN" dirty="0"/>
              <a:t> </a:t>
            </a:r>
            <a:r>
              <a:rPr lang="en-IN" dirty="0" err="1"/>
              <a:t>CuàUôn</a:t>
            </a:r>
            <a:endParaRPr lang="en-IN" dirty="0"/>
          </a:p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GußUôn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B4251-62BA-471A-B43F-DF9CA7CEC52C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úRYàdúL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NôYôûU</a:t>
            </a:r>
            <a:r>
              <a:rPr lang="en-IN" dirty="0"/>
              <a:t> Es[</a:t>
            </a:r>
            <a:r>
              <a:rPr lang="en-IN" dirty="0" err="1"/>
              <a:t>YÚdúL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47928-DC50-48C5-9C87-7B4D084496A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CWdLØs</a:t>
            </a:r>
            <a:r>
              <a:rPr lang="en-IN" dirty="0"/>
              <a:t>[</a:t>
            </a:r>
            <a:r>
              <a:rPr lang="en-IN" dirty="0" err="1"/>
              <a:t>YÚdúL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EÚdLm</a:t>
            </a:r>
            <a:r>
              <a:rPr lang="en-IN" dirty="0"/>
              <a:t> Es[</a:t>
            </a:r>
            <a:r>
              <a:rPr lang="en-IN" dirty="0" err="1"/>
              <a:t>YÚdúL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9509A-040F-4C34-9A41-06D9E47DFF2C}"/>
              </a:ext>
            </a:extLst>
          </p:cNvPr>
          <p:cNvSpPr txBox="1"/>
          <p:nvPr/>
        </p:nvSpPr>
        <p:spPr>
          <a:xfrm>
            <a:off x="0" y="539577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Ad¡²úV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T¬ÑjR</a:t>
            </a:r>
            <a:r>
              <a:rPr lang="en-IN" dirty="0"/>
              <a:t> Ad¡²úV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49252-A84C-42F3-A2D8-02CBEBE8DD0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A©ú`L Ad¡²úV BWôRû]</a:t>
            </a:r>
          </a:p>
          <a:p>
            <a:r>
              <a:rPr lang="pt-BR" dirty="0"/>
              <a:t>A]p êhÓm Ad¡²úV BWôRû]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3758-B8CB-42B8-B948-731704BD9370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ØhùN</a:t>
            </a:r>
            <a:r>
              <a:rPr lang="en-IN" dirty="0"/>
              <a:t>¥«u </a:t>
            </a:r>
            <a:r>
              <a:rPr lang="en-IN" dirty="0" err="1"/>
              <a:t>SÓ®úX</a:t>
            </a:r>
            <a:r>
              <a:rPr lang="en-IN" dirty="0"/>
              <a:t> Tt± </a:t>
            </a:r>
            <a:r>
              <a:rPr lang="en-IN" dirty="0" err="1"/>
              <a:t>G¬Ùm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Ad¡²úV </a:t>
            </a:r>
            <a:r>
              <a:rPr lang="en-IN" dirty="0" err="1"/>
              <a:t>BWôRû</a:t>
            </a:r>
            <a:r>
              <a:rPr lang="en-IN" dirty="0"/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7B15F-EE16-488B-BB19-D62019778FE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UûX«u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C\e¡ </a:t>
            </a:r>
            <a:r>
              <a:rPr lang="en-IN" dirty="0" err="1"/>
              <a:t>YkÕ</a:t>
            </a:r>
            <a:endParaRPr lang="en-IN" dirty="0"/>
          </a:p>
          <a:p>
            <a:r>
              <a:rPr lang="en-IN" dirty="0" err="1"/>
              <a:t>ÑhùP¬jR</a:t>
            </a:r>
            <a:r>
              <a:rPr lang="en-IN" dirty="0"/>
              <a:t> Ad¡²úV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2021-03-01T05:56:41Z</dcterms:modified>
</cp:coreProperties>
</file>