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DF7F-546A-4C2C-AFC7-1D298E90FEB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úLÞm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</a:t>
            </a:r>
            <a:r>
              <a:rPr lang="en-IN" dirty="0" err="1"/>
              <a:t>RôÚm</a:t>
            </a:r>
            <a:endParaRPr lang="en-IN" dirty="0"/>
          </a:p>
          <a:p>
            <a:r>
              <a:rPr lang="pt-BR" dirty="0"/>
              <a:t>A§NVm ùNnÙm IVô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EF3C-6375-48FB-BCB4-0955F4CD0056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ª`ù]¬ </a:t>
            </a:r>
            <a:r>
              <a:rPr lang="en-IN" dirty="0" err="1"/>
              <a:t>F¯VoLs</a:t>
            </a:r>
            <a:endParaRPr lang="en-IN" dirty="0"/>
          </a:p>
          <a:p>
            <a:r>
              <a:rPr lang="en-IN" dirty="0" err="1"/>
              <a:t>úUuúUÛm</a:t>
            </a:r>
            <a:r>
              <a:rPr lang="en-IN" dirty="0"/>
              <a:t> </a:t>
            </a:r>
            <a:r>
              <a:rPr lang="en-IN" dirty="0" err="1"/>
              <a:t>ùTÚL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E955C-645B-44ED-AEF4-DA2DEFDED0DD}"/>
              </a:ext>
            </a:extLst>
          </p:cNvPr>
          <p:cNvSpPr txBox="1"/>
          <p:nvPr/>
        </p:nvSpPr>
        <p:spPr>
          <a:xfrm>
            <a:off x="0" y="57642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EûZdL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D25A7-7972-45CF-94E5-1F5B0658B317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ûXLs</a:t>
            </a:r>
            <a:r>
              <a:rPr lang="en-IN" dirty="0"/>
              <a:t> </a:t>
            </a:r>
            <a:r>
              <a:rPr lang="en-IN" dirty="0" err="1"/>
              <a:t>Y¯TôÓ</a:t>
            </a:r>
            <a:endParaRPr lang="en-IN" dirty="0"/>
          </a:p>
          <a:p>
            <a:r>
              <a:rPr lang="en-IN" dirty="0" err="1"/>
              <a:t>ùNVXtßl</a:t>
            </a:r>
            <a:r>
              <a:rPr lang="en-IN" dirty="0"/>
              <a:t> </a:t>
            </a:r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55D17-B700-4FD7-9DED-3B0A9D21CA7B}"/>
              </a:ext>
            </a:extLst>
          </p:cNvPr>
          <p:cNvSpPr txBox="1"/>
          <p:nvPr/>
        </p:nvSpPr>
        <p:spPr>
          <a:xfrm>
            <a:off x="0" y="57536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StùNn</a:t>
            </a:r>
            <a:r>
              <a:rPr lang="en-IN" dirty="0"/>
              <a:t>§ TWY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1A2A4-C2B5-4EE8-865D-6C1F99BA292B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BÞm</a:t>
            </a:r>
            <a:r>
              <a:rPr lang="en-IN" dirty="0"/>
              <a:t> </a:t>
            </a:r>
            <a:r>
              <a:rPr lang="en-IN" dirty="0" err="1"/>
              <a:t>RûXYo</a:t>
            </a:r>
            <a:r>
              <a:rPr lang="en-IN" dirty="0"/>
              <a:t> </a:t>
            </a:r>
            <a:r>
              <a:rPr lang="en-IN" dirty="0" err="1"/>
              <a:t>áhPm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7B2DB-FF08-4EF7-9346-8475C19C0435}"/>
              </a:ext>
            </a:extLst>
          </p:cNvPr>
          <p:cNvSpPr txBox="1"/>
          <p:nvPr/>
        </p:nvSpPr>
        <p:spPr>
          <a:xfrm>
            <a:off x="0" y="574298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AgN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79FAD-6AA0-41D5-B7E3-9E1F85EA2383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èß</a:t>
            </a:r>
            <a:r>
              <a:rPr lang="en-IN" dirty="0"/>
              <a:t> </a:t>
            </a:r>
            <a:r>
              <a:rPr lang="en-IN" dirty="0" err="1"/>
              <a:t>úLô</a:t>
            </a:r>
            <a:r>
              <a:rPr lang="en-IN" dirty="0"/>
              <a:t>¥ Gu _]</a:t>
            </a:r>
            <a:r>
              <a:rPr lang="en-IN" dirty="0" err="1"/>
              <a:t>eLs</a:t>
            </a:r>
            <a:endParaRPr lang="en-IN" dirty="0"/>
          </a:p>
          <a:p>
            <a:r>
              <a:rPr lang="en-IN" dirty="0"/>
              <a:t>HÝ </a:t>
            </a:r>
            <a:r>
              <a:rPr lang="en-IN" dirty="0" err="1"/>
              <a:t>XhNm</a:t>
            </a:r>
            <a:r>
              <a:rPr lang="en-IN" dirty="0"/>
              <a:t> ¡</a:t>
            </a:r>
            <a:r>
              <a:rPr lang="en-IN" dirty="0" err="1"/>
              <a:t>WôUeLs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FA18F-0443-408D-9E4E-BE6C46127EC6}"/>
              </a:ext>
            </a:extLst>
          </p:cNvPr>
          <p:cNvSpPr txBox="1"/>
          <p:nvPr/>
        </p:nvSpPr>
        <p:spPr>
          <a:xfrm>
            <a:off x="0" y="57429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C150A-1390-476A-8DB7-191020633C8E}"/>
              </a:ext>
            </a:extLst>
          </p:cNvPr>
          <p:cNvSpPr txBox="1"/>
          <p:nvPr/>
        </p:nvSpPr>
        <p:spPr>
          <a:xfrm>
            <a:off x="0" y="5402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EUdùL§Wôn</a:t>
            </a:r>
            <a:r>
              <a:rPr lang="en-IN" dirty="0"/>
              <a:t> </a:t>
            </a:r>
            <a:r>
              <a:rPr lang="en-IN" dirty="0" err="1"/>
              <a:t>ùNVpTÓúYôo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YWúYiÓm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0643F-67EE-4A4A-9AE6-373DA7EBD31F}"/>
              </a:ext>
            </a:extLst>
          </p:cNvPr>
          <p:cNvSpPr txBox="1"/>
          <p:nvPr/>
        </p:nvSpPr>
        <p:spPr>
          <a:xfrm>
            <a:off x="0" y="576425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EUdLôn</a:t>
            </a:r>
            <a:r>
              <a:rPr lang="en-IN" dirty="0"/>
              <a:t> </a:t>
            </a:r>
            <a:r>
              <a:rPr lang="en-IN" dirty="0" err="1"/>
              <a:t>YôZúYiÓm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71043-5107-473A-B24A-960A6E513F13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Ck§VôûY</a:t>
            </a:r>
            <a:r>
              <a:rPr lang="en-IN" dirty="0"/>
              <a:t> </a:t>
            </a:r>
            <a:r>
              <a:rPr lang="en-IN" dirty="0" err="1"/>
              <a:t>TôZôdÏm</a:t>
            </a:r>
            <a:endParaRPr lang="en-IN" dirty="0"/>
          </a:p>
          <a:p>
            <a:r>
              <a:rPr lang="en-IN" dirty="0" err="1"/>
              <a:t>AkRLôW</a:t>
            </a:r>
            <a:r>
              <a:rPr lang="en-IN" dirty="0"/>
              <a:t> </a:t>
            </a:r>
            <a:r>
              <a:rPr lang="en-IN" dirty="0" err="1"/>
              <a:t>YpXûULs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1F0C-CE74-435A-9E5C-9FFFC0FB5EF3}"/>
              </a:ext>
            </a:extLst>
          </p:cNvPr>
          <p:cNvSpPr txBox="1"/>
          <p:nvPr/>
        </p:nvSpPr>
        <p:spPr>
          <a:xfrm>
            <a:off x="0" y="57429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ALuß</a:t>
            </a:r>
            <a:r>
              <a:rPr lang="en-IN" dirty="0"/>
              <a:t> </a:t>
            </a:r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655A9-8CEE-4FC4-ACA4-C1117257B95F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SôPôÞm</a:t>
            </a:r>
            <a:r>
              <a:rPr lang="en-IN" dirty="0"/>
              <a:t> </a:t>
            </a:r>
            <a:r>
              <a:rPr lang="en-IN" dirty="0" err="1"/>
              <a:t>RûXYoLû</a:t>
            </a:r>
            <a:r>
              <a:rPr lang="en-IN" dirty="0"/>
              <a:t>[</a:t>
            </a:r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TôÕLôjÕ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4062D-B1AF-4E38-9A89-39106515B987}"/>
              </a:ext>
            </a:extLst>
          </p:cNvPr>
          <p:cNvSpPr txBox="1"/>
          <p:nvPr/>
        </p:nvSpPr>
        <p:spPr>
          <a:xfrm>
            <a:off x="0" y="574298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¨</a:t>
            </a:r>
            <a:r>
              <a:rPr lang="en-IN" dirty="0" err="1"/>
              <a:t>WlT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94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2021-03-01T06:16:54Z</dcterms:modified>
</cp:coreProperties>
</file>