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61D6-A41B-438B-9E7A-3B1FF1C81163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BºoY§Ùm</a:t>
            </a:r>
            <a:r>
              <a:rPr lang="en-IN" dirty="0"/>
              <a:t> </a:t>
            </a:r>
            <a:r>
              <a:rPr lang="en-IN" dirty="0" err="1"/>
              <a:t>BºoY§Ùm</a:t>
            </a:r>
            <a:r>
              <a:rPr lang="en-IN" dirty="0"/>
              <a:t> </a:t>
            </a:r>
            <a:r>
              <a:rPr lang="en-IN" dirty="0" err="1"/>
              <a:t>úSN</a:t>
            </a:r>
            <a:r>
              <a:rPr lang="en-IN" dirty="0"/>
              <a:t> </a:t>
            </a:r>
            <a:r>
              <a:rPr lang="en-IN" dirty="0" err="1"/>
              <a:t>LojRôúY</a:t>
            </a:r>
            <a:endParaRPr lang="en-IN" dirty="0"/>
          </a:p>
          <a:p>
            <a:r>
              <a:rPr lang="en-IN" dirty="0" err="1"/>
              <a:t>VôdúLôTôn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Esú</a:t>
            </a:r>
            <a:r>
              <a:rPr lang="en-IN" dirty="0"/>
              <a:t>[u </a:t>
            </a:r>
            <a:r>
              <a:rPr lang="en-IN" dirty="0" err="1"/>
              <a:t>TôN</a:t>
            </a:r>
            <a:r>
              <a:rPr lang="en-IN" dirty="0"/>
              <a:t> </a:t>
            </a:r>
            <a:r>
              <a:rPr lang="en-IN" dirty="0" err="1"/>
              <a:t>LojRôúY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9EE-6439-402A-B715-D987F187E2C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úYiÓúU</a:t>
            </a:r>
            <a:r>
              <a:rPr lang="en-IN" dirty="0"/>
              <a:t>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- 2</a:t>
            </a:r>
          </a:p>
          <a:p>
            <a:r>
              <a:rPr lang="en-IN" dirty="0" err="1"/>
              <a:t>ùTôÝúR</a:t>
            </a:r>
            <a:r>
              <a:rPr lang="en-IN" dirty="0"/>
              <a:t> ®¥</a:t>
            </a:r>
            <a:r>
              <a:rPr lang="en-IN" dirty="0" err="1"/>
              <a:t>kRôÛm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®</a:t>
            </a:r>
            <a:r>
              <a:rPr lang="en-IN" dirty="0" err="1"/>
              <a:t>úPú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EDA01-FCBC-48D5-8013-F373447E005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ù_TjûR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ùLôsÞúU</a:t>
            </a:r>
            <a:endParaRPr lang="en-IN" dirty="0"/>
          </a:p>
          <a:p>
            <a:r>
              <a:rPr lang="en-IN" dirty="0"/>
              <a:t>Gu ®</a:t>
            </a:r>
            <a:r>
              <a:rPr lang="en-IN" dirty="0" err="1"/>
              <a:t>ÚlTm</a:t>
            </a:r>
            <a:r>
              <a:rPr lang="en-IN" dirty="0"/>
              <a:t> ¨û\</a:t>
            </a:r>
            <a:r>
              <a:rPr lang="en-IN" dirty="0" err="1"/>
              <a:t>úYtßúU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AD864-AFAF-4A60-9B9A-BF78779EDD94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EmûUVpXôUp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SPjÕYôo</a:t>
            </a:r>
            <a:endParaRPr lang="en-IN" dirty="0"/>
          </a:p>
          <a:p>
            <a:r>
              <a:rPr lang="en-IN" dirty="0" err="1"/>
              <a:t>EmûUVpXôUp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EVojÕYôo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21C86-9802-4A33-B28E-6FE56EE0FA75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</a:t>
            </a:r>
            <a:r>
              <a:rPr lang="en-IN" dirty="0"/>
              <a:t>× </a:t>
            </a:r>
            <a:r>
              <a:rPr lang="en-IN" dirty="0" err="1"/>
              <a:t>Guàm</a:t>
            </a:r>
            <a:r>
              <a:rPr lang="en-IN" dirty="0"/>
              <a:t> £</a:t>
            </a:r>
            <a:r>
              <a:rPr lang="en-IN" dirty="0" err="1"/>
              <a:t>ßéf</a:t>
            </a:r>
            <a:r>
              <a:rPr lang="en-IN" dirty="0"/>
              <a:t>£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CvWúY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ÁhTo</a:t>
            </a:r>
            <a:r>
              <a:rPr lang="en-IN" dirty="0"/>
              <a:t> ¿o </a:t>
            </a:r>
            <a:r>
              <a:rPr lang="en-IN" dirty="0" err="1"/>
              <a:t>ÕûQ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25E10-D978-4D4E-8264-39490D7DD5F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úRYû] LiúPu Sôu E«o ©ûZjúRu</a:t>
            </a:r>
          </a:p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ùNôpÛúYu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935D5-151B-4EC2-960B-6D4B3584D253}"/>
              </a:ext>
            </a:extLst>
          </p:cNvPr>
          <p:cNvSpPr txBox="1"/>
          <p:nvPr/>
        </p:nvSpPr>
        <p:spPr>
          <a:xfrm>
            <a:off x="0" y="54016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ùN¯júRôeÏúU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37D0-99C6-4449-B6A5-EBD926A52FFB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LojRôúY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Yôr®²úX AÕ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FC767-E98F-4650-A554-03053A2082F0}"/>
              </a:ext>
            </a:extLst>
          </p:cNvPr>
          <p:cNvSpPr txBox="1"/>
          <p:nvPr/>
        </p:nvSpPr>
        <p:spPr>
          <a:xfrm>
            <a:off x="0" y="57536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117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2021-03-01T06:26:07Z</dcterms:modified>
</cp:coreProperties>
</file>