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F9576-4561-4CE1-815C-86D86CA44522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SuûUL°u</a:t>
            </a:r>
            <a:r>
              <a:rPr lang="es-ES" dirty="0"/>
              <a:t> </a:t>
            </a:r>
            <a:r>
              <a:rPr lang="es-ES" dirty="0" err="1"/>
              <a:t>SôVLú</a:t>
            </a:r>
            <a:r>
              <a:rPr lang="es-ES" dirty="0"/>
              <a:t>]. Su± </a:t>
            </a:r>
            <a:r>
              <a:rPr lang="es-ES" dirty="0" err="1"/>
              <a:t>ùNôp</a:t>
            </a:r>
            <a:r>
              <a:rPr lang="es-ES" dirty="0" err="1">
                <a:latin typeface="Tamil Bible" pitchFamily="2" charset="0"/>
              </a:rPr>
              <a:t>yp</a:t>
            </a:r>
            <a:r>
              <a:rPr lang="es-ES" dirty="0">
                <a:latin typeface="Tamil Bible" pitchFamily="2" charset="0"/>
              </a:rPr>
              <a:t> </a:t>
            </a:r>
            <a:r>
              <a:rPr lang="es-ES" dirty="0"/>
              <a:t>U¡</a:t>
            </a:r>
            <a:r>
              <a:rPr lang="en-IN" dirty="0" err="1"/>
              <a:t>r¡ú</a:t>
            </a:r>
            <a:r>
              <a:rPr lang="en-IN" dirty="0"/>
              <a:t>\u</a:t>
            </a:r>
          </a:p>
          <a:p>
            <a:r>
              <a:rPr lang="en-IN" dirty="0" err="1"/>
              <a:t>EiûUÙs</a:t>
            </a:r>
            <a:r>
              <a:rPr lang="en-IN" dirty="0"/>
              <a:t>[ </a:t>
            </a:r>
            <a:r>
              <a:rPr lang="en-IN" dirty="0" err="1"/>
              <a:t>ùRnYúU</a:t>
            </a:r>
            <a:r>
              <a:rPr lang="en-IN" dirty="0"/>
              <a:t>. </a:t>
            </a:r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LXkRYúW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50FB-D82B-44B5-8F99-B8356318E86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NUôRô]m ùNnV ûYj¾o</a:t>
            </a:r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FD34E-EDA4-467D-8B67-06FC01E95CD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HúNdÏ</a:t>
            </a:r>
            <a:r>
              <a:rPr lang="en-IN" dirty="0"/>
              <a:t>. £j]ô</a:t>
            </a:r>
          </a:p>
          <a:p>
            <a:r>
              <a:rPr lang="en-IN" dirty="0" err="1"/>
              <a:t>Cuú</a:t>
            </a:r>
            <a:r>
              <a:rPr lang="en-IN" dirty="0"/>
              <a:t>\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Ø¥kRÕ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F9074-E675-4734-B806-1ED296003B5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ùWúLôúTôj</a:t>
            </a:r>
            <a:r>
              <a:rPr lang="en-IN" dirty="0"/>
              <a:t> </a:t>
            </a:r>
            <a:r>
              <a:rPr lang="en-IN" dirty="0" err="1"/>
              <a:t>ùRôPe¡VÕ</a:t>
            </a:r>
            <a:endParaRPr lang="en-IN" dirty="0"/>
          </a:p>
          <a:p>
            <a:r>
              <a:rPr lang="en-IN" dirty="0" err="1"/>
              <a:t>RûPLÞm</a:t>
            </a:r>
            <a:r>
              <a:rPr lang="en-IN" dirty="0"/>
              <a:t> ®X¡VÕ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81E0E-CD62-48C8-9D03-374FFD31222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SuûUL°u</a:t>
            </a:r>
            <a:r>
              <a:rPr lang="es-ES" dirty="0"/>
              <a:t> </a:t>
            </a:r>
            <a:r>
              <a:rPr lang="es-ES" dirty="0" err="1"/>
              <a:t>SôVLú</a:t>
            </a:r>
            <a:r>
              <a:rPr lang="es-ES" dirty="0"/>
              <a:t>] Su±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n-IN" dirty="0" err="1"/>
              <a:t>EiûUÙs</a:t>
            </a:r>
            <a:r>
              <a:rPr lang="en-IN" dirty="0"/>
              <a:t>[ </a:t>
            </a:r>
            <a:r>
              <a:rPr lang="en-IN" dirty="0" err="1"/>
              <a:t>ùRnYúU</a:t>
            </a:r>
            <a:r>
              <a:rPr lang="en-IN" dirty="0"/>
              <a:t>. </a:t>
            </a:r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LXkRYúW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83124-26A0-44AB-B826-5994D4518F2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LPkR</a:t>
            </a:r>
            <a:r>
              <a:rPr lang="en-IN" dirty="0"/>
              <a:t> </a:t>
            </a:r>
            <a:r>
              <a:rPr lang="en-IN" dirty="0" err="1"/>
              <a:t>BiùPpXôm</a:t>
            </a:r>
            <a:endParaRPr lang="en-IN" dirty="0"/>
          </a:p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Lôj¾úW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044-DEA0-423B-90E0-F150DAA76DB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(</a:t>
            </a:r>
            <a:r>
              <a:rPr lang="en-IN" dirty="0" err="1"/>
              <a:t>BiÓ</a:t>
            </a:r>
            <a:r>
              <a:rPr lang="en-IN" dirty="0"/>
              <a:t>)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/>
              <a:t>×§V] (×</a:t>
            </a:r>
            <a:r>
              <a:rPr lang="en-IN" dirty="0" err="1"/>
              <a:t>ÕûULs</a:t>
            </a:r>
            <a:r>
              <a:rPr lang="en-IN" dirty="0"/>
              <a:t>) </a:t>
            </a:r>
            <a:r>
              <a:rPr lang="en-IN" dirty="0" err="1"/>
              <a:t>ùNnTYúW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1E01-B597-4E43-AF9C-104C4DC7956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EUdLôn</a:t>
            </a:r>
            <a:r>
              <a:rPr lang="en-IN" dirty="0"/>
              <a:t> </a:t>
            </a:r>
            <a:r>
              <a:rPr lang="en-IN" dirty="0" err="1"/>
              <a:t>Lôj§ÚkÕ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AûP¡uú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0AF3B-FA77-4274-ACE3-B580E327E2E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Tt±dùLôiÓ</a:t>
            </a:r>
            <a:endParaRPr lang="en-IN" dirty="0"/>
          </a:p>
          <a:p>
            <a:r>
              <a:rPr lang="en-IN" dirty="0"/>
              <a:t>×§V </a:t>
            </a:r>
            <a:r>
              <a:rPr lang="en-IN" dirty="0" err="1"/>
              <a:t>Uà</a:t>
            </a:r>
            <a:r>
              <a:rPr lang="en-IN" dirty="0"/>
              <a:t>`]</a:t>
            </a:r>
            <a:r>
              <a:rPr lang="en-IN" dirty="0" err="1"/>
              <a:t>ôú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CB1F4-0964-47B6-BFB7-E17DF0C1A32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  <a:p>
            <a:r>
              <a:rPr lang="en-IN" dirty="0" err="1"/>
              <a:t>CÚlTûR</a:t>
            </a:r>
            <a:r>
              <a:rPr lang="en-IN" dirty="0"/>
              <a:t> EQW ûYj¾o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103E-D268-4080-B601-D569F88D36F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</a:t>
            </a:r>
            <a:r>
              <a:rPr lang="en-IN" dirty="0"/>
              <a:t>]Lo </a:t>
            </a:r>
            <a:r>
              <a:rPr lang="en-IN" dirty="0" err="1"/>
              <a:t>A±dûL«P</a:t>
            </a:r>
            <a:endParaRPr lang="en-IN" dirty="0"/>
          </a:p>
          <a:p>
            <a:r>
              <a:rPr lang="en-IN" dirty="0" err="1"/>
              <a:t>AlTô</a:t>
            </a:r>
            <a:r>
              <a:rPr lang="en-IN" dirty="0"/>
              <a:t> ¿o ¡</a:t>
            </a:r>
            <a:r>
              <a:rPr lang="en-IN" dirty="0" err="1"/>
              <a:t>ÚûT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EDC9-D58F-48DD-A912-5F1DC3D7BA21}"/>
              </a:ext>
            </a:extLst>
          </p:cNvPr>
          <p:cNvSpPr txBox="1"/>
          <p:nvPr/>
        </p:nvSpPr>
        <p:spPr>
          <a:xfrm>
            <a:off x="0" y="54125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G§Wôú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pl-PL" dirty="0"/>
              <a:t>Gu Nôo©p YW ûYj¾o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159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2021-03-01T07:07:09Z</dcterms:modified>
</cp:coreProperties>
</file>