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3D820-88E4-4897-8047-97AB9CEFC347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Sm©dûLdÏ</a:t>
            </a:r>
            <a:r>
              <a:rPr lang="en-IN" dirty="0"/>
              <a:t> </a:t>
            </a:r>
            <a:r>
              <a:rPr lang="en-IN" dirty="0" err="1"/>
              <a:t>E¬VYúW</a:t>
            </a:r>
            <a:endParaRPr lang="en-IN" dirty="0"/>
          </a:p>
          <a:p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YkúRu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2B1F7-5543-45E6-9389-74DC2E7AF70B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V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SÓ®úX</a:t>
            </a:r>
            <a:r>
              <a:rPr lang="en-IN" dirty="0"/>
              <a:t> </a:t>
            </a:r>
            <a:r>
              <a:rPr lang="en-IN" dirty="0" err="1"/>
              <a:t>TdRu</a:t>
            </a:r>
            <a:r>
              <a:rPr lang="en-IN" dirty="0"/>
              <a:t> </a:t>
            </a:r>
            <a:r>
              <a:rPr lang="en-IN" dirty="0" err="1"/>
              <a:t>TÜp</a:t>
            </a:r>
            <a:endParaRPr lang="en-IN" dirty="0"/>
          </a:p>
          <a:p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YkRRôp</a:t>
            </a:r>
            <a:r>
              <a:rPr lang="en-IN" dirty="0"/>
              <a:t> §Pu </a:t>
            </a:r>
            <a:r>
              <a:rPr lang="en-IN" dirty="0" err="1"/>
              <a:t>ùLôiPôu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F30E2-888B-46AE-AF0D-83B6EC1159C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ûL§VôL</a:t>
            </a:r>
            <a:r>
              <a:rPr lang="en-IN" dirty="0"/>
              <a:t> </a:t>
            </a:r>
            <a:r>
              <a:rPr lang="en-IN" dirty="0" err="1"/>
              <a:t>LlTp</a:t>
            </a:r>
            <a:r>
              <a:rPr lang="en-IN" dirty="0"/>
              <a:t> H±</a:t>
            </a:r>
          </a:p>
          <a:p>
            <a:r>
              <a:rPr lang="en-IN" dirty="0" err="1"/>
              <a:t>úLlP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ùNVpThPôu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E2F8E-C2B0-44BF-9872-98BC547B40EF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Sm©VRôp</a:t>
            </a:r>
            <a:r>
              <a:rPr lang="en-IN" dirty="0"/>
              <a:t> </a:t>
            </a:r>
            <a:r>
              <a:rPr lang="en-IN" dirty="0" err="1"/>
              <a:t>YûXLs</a:t>
            </a:r>
            <a:r>
              <a:rPr lang="en-IN" dirty="0"/>
              <a:t> Å£</a:t>
            </a:r>
          </a:p>
          <a:p>
            <a:r>
              <a:rPr lang="en-IN" dirty="0"/>
              <a:t>§W[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úTÕÚ</a:t>
            </a:r>
            <a:r>
              <a:rPr lang="en-IN" dirty="0"/>
              <a:t> </a:t>
            </a:r>
            <a:r>
              <a:rPr lang="en-IN" dirty="0" err="1"/>
              <a:t>Áu</a:t>
            </a:r>
            <a:r>
              <a:rPr lang="en-IN" dirty="0"/>
              <a:t> ©¥</a:t>
            </a:r>
            <a:r>
              <a:rPr lang="en-IN" dirty="0" err="1"/>
              <a:t>jRôo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20137-9D36-4342-8BE7-B3D14CF3502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YûX«p</a:t>
            </a:r>
            <a:r>
              <a:rPr lang="en-IN" dirty="0"/>
              <a:t> ©¥</a:t>
            </a:r>
            <a:r>
              <a:rPr lang="en-IN" dirty="0" err="1"/>
              <a:t>ThPôo</a:t>
            </a:r>
            <a:endParaRPr lang="en-IN" dirty="0"/>
          </a:p>
          <a:p>
            <a:r>
              <a:rPr lang="en-IN" dirty="0" err="1"/>
              <a:t>RûXY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ùNVpThPôo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0606-2CCE-4623-AA8F-17279172F7B4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Sm×¡ú\u Em YN]m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87684-E7F7-4461-B48A-EA66222A0C6A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Bt</a:t>
            </a:r>
            <a:r>
              <a:rPr lang="en-IN" dirty="0"/>
              <a:t>\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SmT®pûX</a:t>
            </a:r>
            <a:endParaRPr lang="en-IN" dirty="0"/>
          </a:p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NôokÕ®húPu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578A3-F48F-4DF6-9F39-03664C768F3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ùNnRYúW</a:t>
            </a:r>
            <a:endParaRPr lang="en-IN" dirty="0"/>
          </a:p>
          <a:p>
            <a:r>
              <a:rPr lang="en-IN" dirty="0" err="1"/>
              <a:t>YôrdûLùVpXôm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YôojûRRôú</a:t>
            </a:r>
            <a:r>
              <a:rPr lang="en-IN" dirty="0"/>
              <a:t>]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1BE23-98AA-4459-8C00-C4DEF75CDAF3}"/>
              </a:ext>
            </a:extLst>
          </p:cNvPr>
          <p:cNvSpPr txBox="1"/>
          <p:nvPr/>
        </p:nvSpPr>
        <p:spPr>
          <a:xfrm>
            <a:off x="0" y="545563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TôûRdÏ</a:t>
            </a:r>
            <a:r>
              <a:rPr lang="en-IN" sz="4000" dirty="0"/>
              <a:t> ¾Tm </a:t>
            </a:r>
            <a:r>
              <a:rPr lang="en-IN" sz="4000" dirty="0" err="1"/>
              <a:t>úTûRdÏ</a:t>
            </a:r>
            <a:r>
              <a:rPr lang="en-IN" sz="4000" dirty="0"/>
              <a:t> </a:t>
            </a:r>
            <a:r>
              <a:rPr lang="en-IN" sz="4000" dirty="0" err="1"/>
              <a:t>ùY°fNm</a:t>
            </a:r>
            <a:r>
              <a:rPr lang="en-IN" sz="4000" dirty="0"/>
              <a:t> </a:t>
            </a:r>
            <a:r>
              <a:rPr lang="en-IN" sz="4000" dirty="0" err="1"/>
              <a:t>EkRu</a:t>
            </a:r>
            <a:r>
              <a:rPr lang="en-IN" sz="4000" dirty="0"/>
              <a:t> YN]</a:t>
            </a:r>
            <a:r>
              <a:rPr lang="en-IN" sz="4000" dirty="0" err="1"/>
              <a:t>úU</a:t>
            </a:r>
            <a:endParaRPr lang="en-IN" sz="4000" dirty="0"/>
          </a:p>
          <a:p>
            <a:r>
              <a:rPr lang="en-IN" sz="4000" dirty="0" err="1"/>
              <a:t>Bt</a:t>
            </a:r>
            <a:r>
              <a:rPr lang="en-IN" sz="4000" dirty="0"/>
              <a:t>\p ª</a:t>
            </a:r>
            <a:r>
              <a:rPr lang="en-IN" sz="4000" dirty="0" err="1"/>
              <a:t>dLÕ</a:t>
            </a:r>
            <a:r>
              <a:rPr lang="en-IN" sz="4000" dirty="0"/>
              <a:t> </a:t>
            </a:r>
            <a:r>
              <a:rPr lang="en-IN" sz="4000" dirty="0" err="1"/>
              <a:t>ËYu</a:t>
            </a:r>
            <a:r>
              <a:rPr lang="en-IN" sz="4000" dirty="0"/>
              <a:t> Es[Õ </a:t>
            </a:r>
            <a:r>
              <a:rPr lang="en-IN" sz="4000" dirty="0" err="1"/>
              <a:t>EkRu</a:t>
            </a:r>
            <a:r>
              <a:rPr lang="en-IN" sz="4000" dirty="0"/>
              <a:t> </a:t>
            </a:r>
            <a:r>
              <a:rPr lang="en-IN" sz="4000" dirty="0" err="1"/>
              <a:t>AÚsYôdÏ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82C45-8841-4947-9CCE-6DC172E60F30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×¡u\ U²RoLû[</a:t>
            </a:r>
          </a:p>
          <a:p>
            <a:r>
              <a:rPr lang="en-IN" dirty="0"/>
              <a:t>EUÕ Au×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60E68-4280-44AE-848F-58EEB3A72715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ùUpXôm</a:t>
            </a:r>
            <a:r>
              <a:rPr lang="en-IN" dirty="0"/>
              <a:t> </a:t>
            </a:r>
            <a:r>
              <a:rPr lang="en-IN" dirty="0" err="1"/>
              <a:t>U¡ÝûRVô</a:t>
            </a:r>
            <a:endParaRPr lang="en-IN" dirty="0"/>
          </a:p>
          <a:p>
            <a:r>
              <a:rPr lang="pt-BR" dirty="0"/>
              <a:t>Em YN]m Sm×YRôp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8117E-68A6-4353-967B-52F72BE8A1D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¾ûU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®</a:t>
            </a:r>
            <a:r>
              <a:rPr lang="en-IN" dirty="0" err="1"/>
              <a:t>hÓ®X</a:t>
            </a:r>
            <a:r>
              <a:rPr lang="en-IN" dirty="0"/>
              <a:t>¡</a:t>
            </a:r>
          </a:p>
          <a:p>
            <a:r>
              <a:rPr lang="en-IN" dirty="0" err="1"/>
              <a:t>EUdÏ</a:t>
            </a:r>
            <a:r>
              <a:rPr lang="en-IN" dirty="0"/>
              <a:t> Ag£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SPkÕ</a:t>
            </a:r>
            <a:r>
              <a:rPr lang="en-IN" dirty="0"/>
              <a:t> </a:t>
            </a:r>
            <a:r>
              <a:rPr lang="en-IN" dirty="0" err="1"/>
              <a:t>ùLôiPôp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079B8-CECC-402C-A6E5-70D717207D9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GÛm×Ls</a:t>
            </a:r>
            <a:r>
              <a:rPr lang="en-IN" dirty="0"/>
              <a:t> </a:t>
            </a:r>
            <a:r>
              <a:rPr lang="en-IN" dirty="0" err="1"/>
              <a:t>EWm</a:t>
            </a:r>
            <a:r>
              <a:rPr lang="en-IN" dirty="0"/>
              <a:t> </a:t>
            </a:r>
            <a:r>
              <a:rPr lang="en-IN" dirty="0" err="1"/>
              <a:t>ùTßm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EPÛm</a:t>
            </a:r>
            <a:r>
              <a:rPr lang="en-IN" dirty="0"/>
              <a:t> </a:t>
            </a:r>
            <a:r>
              <a:rPr lang="en-IN" dirty="0" err="1"/>
              <a:t>SXm</a:t>
            </a:r>
            <a:r>
              <a:rPr lang="en-IN" dirty="0"/>
              <a:t> </a:t>
            </a:r>
            <a:r>
              <a:rPr lang="en-IN" dirty="0" err="1"/>
              <a:t>ùTßm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190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2021-03-01T08:26:03Z</dcterms:modified>
</cp:coreProperties>
</file>